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77" r:id="rId5"/>
    <p:sldId id="264" r:id="rId6"/>
    <p:sldId id="258" r:id="rId7"/>
    <p:sldId id="260" r:id="rId8"/>
    <p:sldId id="265" r:id="rId9"/>
    <p:sldId id="268" r:id="rId10"/>
    <p:sldId id="266" r:id="rId11"/>
    <p:sldId id="267" r:id="rId12"/>
    <p:sldId id="269" r:id="rId13"/>
    <p:sldId id="273" r:id="rId14"/>
    <p:sldId id="282" r:id="rId15"/>
    <p:sldId id="270" r:id="rId16"/>
    <p:sldId id="280" r:id="rId17"/>
    <p:sldId id="281" r:id="rId18"/>
    <p:sldId id="272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53B25-9D64-4883-AD4E-F989469F9507}" type="datetimeFigureOut">
              <a:rPr lang="ru-RU" smtClean="0"/>
              <a:pPr/>
              <a:t>02.04.2011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kp.ru/users/toniast/post127224525/" TargetMode="External"/><Relationship Id="rId7" Type="http://schemas.openxmlformats.org/officeDocument/2006/relationships/hyperlink" Target="http://www.eka-mama.ru/homemade/detail.php?ID=4152" TargetMode="External"/><Relationship Id="rId2" Type="http://schemas.openxmlformats.org/officeDocument/2006/relationships/hyperlink" Target="http://stranamasterov.ru/node/427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ozo.ru/archives" TargetMode="External"/><Relationship Id="rId5" Type="http://schemas.openxmlformats.org/officeDocument/2006/relationships/hyperlink" Target="http://solo-nebo.narod.ru/deti.html" TargetMode="External"/><Relationship Id="rId4" Type="http://schemas.openxmlformats.org/officeDocument/2006/relationships/hyperlink" Target="http://yandex.ru/yandsear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Лепка из солёного теста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8458200" cy="9144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r"/>
            <a:r>
              <a:rPr lang="ru-RU" sz="8000" b="1" dirty="0" smtClean="0"/>
              <a:t>Презентацию подготовила: Л.Г.Полева</a:t>
            </a:r>
          </a:p>
          <a:p>
            <a:pPr algn="r"/>
            <a:r>
              <a:rPr lang="ru-RU" sz="8000" dirty="0" smtClean="0"/>
              <a:t>Преподаватель ИЗО искусства </a:t>
            </a:r>
          </a:p>
          <a:p>
            <a:pPr algn="r"/>
            <a:r>
              <a:rPr lang="ru-RU" sz="8000" dirty="0" smtClean="0"/>
              <a:t>Гимназия №6 им. </a:t>
            </a:r>
            <a:r>
              <a:rPr lang="ru-RU" sz="8000" dirty="0" err="1" smtClean="0"/>
              <a:t>С.Ф.Вензелева</a:t>
            </a:r>
            <a:endParaRPr lang="ru-RU" sz="8000" dirty="0" smtClean="0"/>
          </a:p>
          <a:p>
            <a:pPr algn="r"/>
            <a:r>
              <a:rPr lang="ru-RU" sz="8000" dirty="0" smtClean="0"/>
              <a:t>г. Междуреченск</a:t>
            </a:r>
            <a:endParaRPr lang="ru-RU" sz="8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32656"/>
            <a:ext cx="4680520" cy="312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Создание фактуры поверхности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3979242"/>
            <a:ext cx="2723194" cy="23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628800"/>
            <a:ext cx="1911156" cy="201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1700808"/>
            <a:ext cx="1966507" cy="190059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643050"/>
            <a:ext cx="2428892" cy="178894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Способы сушки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928802"/>
            <a:ext cx="2500329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928802"/>
            <a:ext cx="2504360" cy="180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500175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b="1" kern="0" dirty="0" smtClean="0"/>
              <a:t>Воздушная сушка</a:t>
            </a:r>
            <a:endParaRPr lang="ru-RU" b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571612"/>
            <a:ext cx="18347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ru-RU" b="1" dirty="0"/>
              <a:t>Сушка в </a:t>
            </a:r>
            <a:r>
              <a:rPr lang="ru-RU" b="1" dirty="0" smtClean="0"/>
              <a:t>духовке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6879" y="3786190"/>
            <a:ext cx="475513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Окрашивание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Цветное тесто при замешивании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Окрашивание готовых изделий красками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3" y="2714620"/>
            <a:ext cx="3352456" cy="23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4972" y="3000373"/>
            <a:ext cx="3835506" cy="172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Творческая композиция «Дворник»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178816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500306"/>
            <a:ext cx="202946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3214687"/>
            <a:ext cx="3337003" cy="28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429256" y="1714488"/>
            <a:ext cx="25003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Этапы выполнения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124744"/>
            <a:ext cx="5904656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работы обучающихся</a:t>
            </a:r>
            <a:endParaRPr lang="ru-RU" dirty="0"/>
          </a:p>
        </p:txBody>
      </p:sp>
      <p:pic>
        <p:nvPicPr>
          <p:cNvPr id="8" name="Содержимое 7" descr="Изображение 190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940152" y="645387"/>
            <a:ext cx="2592288" cy="1944216"/>
          </a:xfrm>
        </p:spPr>
      </p:pic>
      <p:pic>
        <p:nvPicPr>
          <p:cNvPr id="10" name="Содержимое 9" descr="Фото00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173497" y="3123647"/>
            <a:ext cx="2741749" cy="2056312"/>
          </a:xfrm>
          <a:prstGeom prst="rect">
            <a:avLst/>
          </a:prstGeom>
        </p:spPr>
      </p:pic>
      <p:pic>
        <p:nvPicPr>
          <p:cNvPr id="12" name="Содержимое 12" descr="Фото0040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539552" y="679396"/>
            <a:ext cx="2880320" cy="2160240"/>
          </a:xfrm>
        </p:spPr>
      </p:pic>
      <p:pic>
        <p:nvPicPr>
          <p:cNvPr id="4" name="Содержимое 3" descr="Фото0018.jpg"/>
          <p:cNvPicPr>
            <a:picLocks noGrp="1" noChangeAspect="1"/>
          </p:cNvPicPr>
          <p:nvPr>
            <p:ph sz="quarter" idx="2"/>
          </p:nvPr>
        </p:nvPicPr>
        <p:blipFill>
          <a:blip r:embed="rId5" cstate="email"/>
          <a:stretch>
            <a:fillRect/>
          </a:stretch>
        </p:blipFill>
        <p:spPr>
          <a:xfrm>
            <a:off x="3571869" y="2558980"/>
            <a:ext cx="2152260" cy="2868443"/>
          </a:xfrm>
        </p:spPr>
      </p:pic>
      <p:pic>
        <p:nvPicPr>
          <p:cNvPr id="13" name="Picture 2" descr="D:\ФОТОГРАФИИ\Фото\Фото00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750067" y="3298029"/>
            <a:ext cx="2571767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 работы обучающихся</a:t>
            </a:r>
            <a:endParaRPr lang="ru-RU" dirty="0"/>
          </a:p>
        </p:txBody>
      </p:sp>
      <p:pic>
        <p:nvPicPr>
          <p:cNvPr id="7" name="Содержимое 6" descr="Фото00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300192" y="3923493"/>
            <a:ext cx="1778210" cy="2370946"/>
          </a:xfrm>
        </p:spPr>
      </p:pic>
      <p:pic>
        <p:nvPicPr>
          <p:cNvPr id="1027" name="Picture 3" descr="D:\ФОТОГРАФИИ\с телефона\Фото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2286016" cy="1714512"/>
          </a:xfrm>
          <a:prstGeom prst="rect">
            <a:avLst/>
          </a:prstGeom>
          <a:noFill/>
        </p:spPr>
      </p:pic>
      <p:pic>
        <p:nvPicPr>
          <p:cNvPr id="1028" name="Picture 4" descr="D:\ФОТОГРАФИИ\с телефона\Фото00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428736"/>
            <a:ext cx="2774682" cy="2081012"/>
          </a:xfrm>
          <a:prstGeom prst="rect">
            <a:avLst/>
          </a:prstGeom>
          <a:noFill/>
        </p:spPr>
      </p:pic>
      <p:pic>
        <p:nvPicPr>
          <p:cNvPr id="1030" name="Picture 6" descr="D:\ФОТОГРАФИИ\с телефона\Фото0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9" y="4473838"/>
            <a:ext cx="2630666" cy="1973000"/>
          </a:xfrm>
          <a:prstGeom prst="rect">
            <a:avLst/>
          </a:prstGeom>
          <a:noFill/>
        </p:spPr>
      </p:pic>
      <p:pic>
        <p:nvPicPr>
          <p:cNvPr id="1032" name="Picture 8" descr="D:\ФОТОГРАФИИ\с телефона\Фото00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643182"/>
            <a:ext cx="2418828" cy="1814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 работы обучающихся</a:t>
            </a:r>
            <a:endParaRPr lang="ru-RU" dirty="0"/>
          </a:p>
        </p:txBody>
      </p:sp>
      <p:pic>
        <p:nvPicPr>
          <p:cNvPr id="4" name="Picture 3" descr="D:\ФОТОГРАФИИ\4\Фото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9626" y="4149080"/>
            <a:ext cx="3052571" cy="2289428"/>
          </a:xfrm>
          <a:prstGeom prst="rect">
            <a:avLst/>
          </a:prstGeom>
          <a:noFill/>
        </p:spPr>
      </p:pic>
      <p:pic>
        <p:nvPicPr>
          <p:cNvPr id="3076" name="Picture 4" descr="D:\ФОТОГРАФИИ\Фото\Фото0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691831"/>
            <a:ext cx="2895616" cy="2171712"/>
          </a:xfrm>
          <a:prstGeom prst="rect">
            <a:avLst/>
          </a:prstGeom>
          <a:noFill/>
        </p:spPr>
      </p:pic>
      <p:pic>
        <p:nvPicPr>
          <p:cNvPr id="8" name="Содержимое 6" descr="Фото00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6216" y="1735008"/>
            <a:ext cx="1913436" cy="25512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Понравилось, интересно?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Попробуйте свои силы в лепке из солёного теста, Желаем успеха!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3284403"/>
            <a:ext cx="2160240" cy="277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err="1" smtClean="0"/>
              <a:t>Хананова</a:t>
            </a:r>
            <a:r>
              <a:rPr lang="ru-RU" dirty="0" smtClean="0"/>
              <a:t> И.Н. Солёное тесто [Текст] / </a:t>
            </a:r>
            <a:r>
              <a:rPr lang="ru-RU" dirty="0" err="1" smtClean="0"/>
              <a:t>И.Н.Хананова</a:t>
            </a:r>
            <a:r>
              <a:rPr lang="ru-RU" dirty="0" smtClean="0"/>
              <a:t>. – М.: АСТ-ПРЕСС КНИГА, 2010. – 104 с.: ил. – (Золотая библиотека увлечений).</a:t>
            </a:r>
          </a:p>
          <a:p>
            <a:pPr lvl="0"/>
            <a:r>
              <a:rPr lang="ru-RU" u="sng" dirty="0" smtClean="0">
                <a:hlinkClick r:id="rId2"/>
              </a:rPr>
              <a:t>http://stranamasterov.ru/node/42770</a:t>
            </a:r>
            <a:endParaRPr lang="ru-RU" dirty="0" smtClean="0"/>
          </a:p>
          <a:p>
            <a:pPr lvl="0"/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blog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kp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users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err="1" smtClean="0">
                <a:hlinkClick r:id="rId3"/>
              </a:rPr>
              <a:t>toniast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post</a:t>
            </a:r>
            <a:r>
              <a:rPr lang="ru-RU" u="sng" dirty="0" smtClean="0">
                <a:hlinkClick r:id="rId3"/>
              </a:rPr>
              <a:t>127224525/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http://yandex.ru/yandsearch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http://solo-nebo.narod.ru/deti.html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http://www.trozo.ru/archives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http://www.eka-mama.ru/homemade/detail.php?ID=4152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 В Германии было принято изготавливать пасхальные и рождественские сувениры из соленого теста. Различные медальоны, венки, кольца и подковы вывешивались в проеме окон и крепились к дверям.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4500570"/>
            <a:ext cx="2181228" cy="145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500570"/>
            <a:ext cx="1924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4286256"/>
            <a:ext cx="1500198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686800" cy="10001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Спасибо за внимание!</a:t>
            </a:r>
            <a:endParaRPr lang="ru-RU" sz="4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3208894"/>
            <a:ext cx="1552576" cy="239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/>
          <a:lstStyle/>
          <a:p>
            <a:r>
              <a:rPr lang="ru-RU" dirty="0" smtClean="0"/>
              <a:t>В Китае из соленого теста изготавливались марионетки для кукольных представлений.</a:t>
            </a:r>
          </a:p>
          <a:p>
            <a:r>
              <a:rPr lang="ru-RU" dirty="0" smtClean="0"/>
              <a:t>В странах Восточной Европы популярны большие картины из теста. У славянских народов такие картины не раскрашивались и при выпечке не меняли цвета, считались особенно привлекательными.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68" y="4643446"/>
            <a:ext cx="1643074" cy="19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Еще на Руси, когда Новый год праздновали 1 сентября, а заодно играли и свадьбы, было принято дарить фигурки из соленого теста. Считалось, что любая поделка из соленого теста, находящаяся в доме - символ богатства и благополучия в семье.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214818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826422"/>
            <a:ext cx="1867107" cy="226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374329"/>
            <a:ext cx="1637374" cy="225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1" y="1821567"/>
            <a:ext cx="1745292" cy="210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3389836"/>
            <a:ext cx="1689865" cy="225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Набор инструментов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501811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Маленькая скалочка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Противень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Баночка с водой</a:t>
            </a:r>
          </a:p>
          <a:p>
            <a:pPr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Кисточка для смачивания теста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Ситечко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Чесноковыжималка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Фольга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Стека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Кондитерские формочки…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357562"/>
            <a:ext cx="3196302" cy="50006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928802"/>
            <a:ext cx="3626853" cy="57150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286256"/>
            <a:ext cx="2857500" cy="21431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Рецепты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Классический рецепт: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Мука – 300 г (2 чашки)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Соль – 300 г (1 чашка)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Вода – 200 г (200мл).</a:t>
            </a:r>
          </a:p>
          <a:p>
            <a:pPr algn="just"/>
            <a:r>
              <a:rPr lang="ru-RU" sz="1600" b="1" dirty="0" smtClean="0"/>
              <a:t>    ***********************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Твердое тесто для изразцов: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 г  муки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400 г  соли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ст. ложка клея ПВА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***************************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Тесто для утонченной обработки: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 г муки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 г  соли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 г  крахмала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150 мл 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14290"/>
            <a:ext cx="3982280" cy="31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3714752"/>
            <a:ext cx="2297922" cy="179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4071934" y="3429000"/>
            <a:ext cx="1928826" cy="17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1685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786190"/>
            <a:ext cx="1762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929198"/>
            <a:ext cx="1666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1714488"/>
            <a:ext cx="1695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3857628"/>
            <a:ext cx="16859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1785926"/>
            <a:ext cx="40163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600" y="1643049"/>
            <a:ext cx="3680086" cy="23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357298"/>
            <a:ext cx="2547944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071942"/>
            <a:ext cx="2774237" cy="2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4214818"/>
            <a:ext cx="2857520" cy="23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853</TotalTime>
  <Words>343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Лепка из солёного теста. </vt:lpstr>
      <vt:lpstr>Из истории о тестопластике</vt:lpstr>
      <vt:lpstr>Из истории о тестопластике</vt:lpstr>
      <vt:lpstr>Из истории о тестопластике</vt:lpstr>
      <vt:lpstr>Материалы</vt:lpstr>
      <vt:lpstr>Набор инструментов</vt:lpstr>
      <vt:lpstr>Рецепты</vt:lpstr>
      <vt:lpstr> Приёмы лепки</vt:lpstr>
      <vt:lpstr>Приёмы лепки</vt:lpstr>
      <vt:lpstr>Создание фактуры поверхности</vt:lpstr>
      <vt:lpstr>Способы сушки</vt:lpstr>
      <vt:lpstr> Окрашивание</vt:lpstr>
      <vt:lpstr>Творческая композиция «Дворник»</vt:lpstr>
      <vt:lpstr>Слайд 14</vt:lpstr>
      <vt:lpstr>творческие работы обучающихся</vt:lpstr>
      <vt:lpstr>Творческие  работы обучающихся</vt:lpstr>
      <vt:lpstr>Творческие  работы обучающихся</vt:lpstr>
      <vt:lpstr>    Понравилось, интересно? Попробуйте свои силы в лепке из солёного теста, Желаем успеха!</vt:lpstr>
      <vt:lpstr>Список литературы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Мама&amp;Папа</dc:creator>
  <cp:lastModifiedBy>User</cp:lastModifiedBy>
  <cp:revision>91</cp:revision>
  <dcterms:created xsi:type="dcterms:W3CDTF">2011-01-17T15:40:50Z</dcterms:created>
  <dcterms:modified xsi:type="dcterms:W3CDTF">2011-04-02T15:02:15Z</dcterms:modified>
</cp:coreProperties>
</file>