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931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1412875"/>
            <a:ext cx="7646988" cy="2087563"/>
          </a:xfrm>
          <a:solidFill>
            <a:schemeClr val="bg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Как украшены стены и потолки соборов?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2291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685800" y="1295400"/>
            <a:ext cx="3808413" cy="464820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2292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4649788" y="1295400"/>
            <a:ext cx="3808412" cy="464820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2293" name="Picture 8" descr="1a04_01_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9525"/>
            <a:ext cx="8642350" cy="683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04_055"/>
          <p:cNvPicPr>
            <a:picLocks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19250" y="0"/>
            <a:ext cx="5543550" cy="6858000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04_057"/>
          <p:cNvPicPr>
            <a:picLocks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1188" y="0"/>
            <a:ext cx="7993062" cy="6754813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2133600"/>
            <a:ext cx="8367713" cy="165576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smtClean="0">
                <a:solidFill>
                  <a:srgbClr val="FF0000"/>
                </a:solidFill>
              </a:rPr>
              <a:t>Костюмы эпохи Средневековья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4">
            <a:hlinkClick r:id="" action="ppaction://ole?verb=0"/>
          </p:cNvPr>
          <p:cNvGraphicFramePr>
            <a:graphicFrameLocks noChangeAspect="1"/>
          </p:cNvGraphicFramePr>
          <p:nvPr>
            <p:ph sz="half" idx="4294967295"/>
          </p:nvPr>
        </p:nvGraphicFramePr>
        <p:xfrm>
          <a:off x="0" y="6613525"/>
          <a:ext cx="244475" cy="244475"/>
        </p:xfrm>
        <a:graphic>
          <a:graphicData uri="http://schemas.openxmlformats.org/presentationml/2006/ole">
            <p:oleObj spid="_x0000_s1026" name="Документ звукозаписи" r:id="rId3" imgW="243706" imgH="243706" progId="SoundRec">
              <p:embed/>
            </p:oleObj>
          </a:graphicData>
        </a:graphic>
      </p:graphicFrame>
      <p:pic>
        <p:nvPicPr>
          <p:cNvPr id="1027" name="Picture 11" descr="Z_015"/>
          <p:cNvPicPr>
            <a:picLocks noChangeAspect="1" noChangeArrowheads="1"/>
          </p:cNvPicPr>
          <p:nvPr>
            <p:ph sz="half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603625" y="0"/>
            <a:ext cx="5540375" cy="7046913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сканирование0005"/>
          <p:cNvPicPr>
            <a:picLocks noChangeAspect="1" noChangeArrowheads="1"/>
          </p:cNvPicPr>
          <p:nvPr>
            <p:ph idx="4294967295"/>
          </p:nvPr>
        </p:nvPicPr>
        <p:blipFill>
          <a:blip r:embed="rId2" cstate="print"/>
          <a:srcRect b="11574"/>
          <a:stretch>
            <a:fillRect/>
          </a:stretch>
        </p:blipFill>
        <p:spPr>
          <a:xfrm>
            <a:off x="0" y="0"/>
            <a:ext cx="2627313" cy="6858000"/>
          </a:xfrm>
          <a:noFill/>
        </p:spPr>
      </p:pic>
      <p:pic>
        <p:nvPicPr>
          <p:cNvPr id="16387" name="Picture 7" descr="сканирование00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0"/>
            <a:ext cx="3876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сканирование0017"/>
          <p:cNvPicPr>
            <a:picLocks noChangeAspect="1" noChangeArrowheads="1"/>
          </p:cNvPicPr>
          <p:nvPr/>
        </p:nvPicPr>
        <p:blipFill>
          <a:blip r:embed="rId2" cstate="print"/>
          <a:srcRect l="4576" r="4543" b="9052"/>
          <a:stretch>
            <a:fillRect/>
          </a:stretch>
        </p:blipFill>
        <p:spPr bwMode="auto">
          <a:xfrm>
            <a:off x="2268538" y="0"/>
            <a:ext cx="4749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7" descr="сканирование0050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096963"/>
            <a:ext cx="8001000" cy="4348162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Grp="1" noChangeArrowheads="1"/>
          </p:cNvSpPr>
          <p:nvPr>
            <p:ph type="title"/>
          </p:nvPr>
        </p:nvSpPr>
        <p:spPr>
          <a:xfrm>
            <a:off x="755650" y="1700213"/>
            <a:ext cx="8001000" cy="13922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mtClean="0"/>
              <a:t>О чем может рассказать костюм?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06_008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392613" y="0"/>
            <a:ext cx="4751387" cy="68580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06_007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600450" y="0"/>
            <a:ext cx="5543550" cy="68580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04_02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148138" y="0"/>
            <a:ext cx="4995862" cy="68580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7171" name="Picture 4" descr="04_02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288" y="0"/>
            <a:ext cx="8353425" cy="6858000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06_009"/>
          <p:cNvPicPr>
            <a:picLocks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333375"/>
            <a:ext cx="9144000" cy="6213475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title"/>
          </p:nvPr>
        </p:nvSpPr>
        <p:spPr>
          <a:xfrm>
            <a:off x="611188" y="1628775"/>
            <a:ext cx="8001000" cy="2016125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FFCC66"/>
                </a:solidFill>
              </a:rPr>
              <a:t/>
            </a:r>
            <a:br>
              <a:rPr lang="ru-RU" smtClean="0">
                <a:solidFill>
                  <a:srgbClr val="FFCC66"/>
                </a:solidFill>
              </a:rPr>
            </a:br>
            <a:r>
              <a:rPr lang="ru-RU" sz="5400" smtClean="0">
                <a:solidFill>
                  <a:srgbClr val="FF0000"/>
                </a:solidFill>
              </a:rPr>
              <a:t>Живопись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04_05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0"/>
            <a:ext cx="6553200" cy="691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04_050"/>
          <p:cNvPicPr>
            <a:picLocks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95513" y="0"/>
            <a:ext cx="4464050" cy="6858000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</Words>
  <Application>Microsoft Office PowerPoint</Application>
  <PresentationFormat>Экран (4:3)</PresentationFormat>
  <Paragraphs>4</Paragraphs>
  <Slides>18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Тема Office</vt:lpstr>
      <vt:lpstr>Звук (OLE2)</vt:lpstr>
      <vt:lpstr>Как украшены стены и потолки соборов?</vt:lpstr>
      <vt:lpstr>Слайд 2</vt:lpstr>
      <vt:lpstr>Слайд 3</vt:lpstr>
      <vt:lpstr>Слайд 4</vt:lpstr>
      <vt:lpstr>Слайд 5</vt:lpstr>
      <vt:lpstr>Слайд 6</vt:lpstr>
      <vt:lpstr> Живопись</vt:lpstr>
      <vt:lpstr>Слайд 8</vt:lpstr>
      <vt:lpstr>Слайд 9</vt:lpstr>
      <vt:lpstr>Слайд 10</vt:lpstr>
      <vt:lpstr>Слайд 11</vt:lpstr>
      <vt:lpstr>Слайд 12</vt:lpstr>
      <vt:lpstr>Костюмы эпохи Средневековья</vt:lpstr>
      <vt:lpstr>Слайд 14</vt:lpstr>
      <vt:lpstr>Слайд 15</vt:lpstr>
      <vt:lpstr>Слайд 16</vt:lpstr>
      <vt:lpstr>Слайд 17</vt:lpstr>
      <vt:lpstr>О чем может рассказать костюм?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украшены стены и потолки соборов?</dc:title>
  <dc:creator>ЕЛЕНА</dc:creator>
  <cp:lastModifiedBy>Пилипенко</cp:lastModifiedBy>
  <cp:revision>1</cp:revision>
  <dcterms:created xsi:type="dcterms:W3CDTF">2012-04-14T11:42:45Z</dcterms:created>
  <dcterms:modified xsi:type="dcterms:W3CDTF">2012-04-14T11:43:23Z</dcterms:modified>
</cp:coreProperties>
</file>