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5561D-A1AE-4955-B722-614BBDB43B0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8F17-B416-48C6-8BFA-30951B5C0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8F17-B416-48C6-8BFA-30951B5C07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7BEEB9-31B7-46D6-9720-AA7C85C41F08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D3F826-3DCC-46ED-9AB1-460DE320B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229600" cy="136815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400" dirty="0" smtClean="0">
                <a:solidFill>
                  <a:schemeClr val="accent1"/>
                </a:solidFill>
                <a:latin typeface="+mn-lt"/>
              </a:rPr>
              <a:t>КУЛЬТУРА СРЕДНЕВЕКОВОГО ЗАПАДА</a:t>
            </a:r>
            <a:endParaRPr lang="ru-RU" sz="4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93610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3600" b="1" i="1" dirty="0" smtClean="0"/>
              <a:t>«Мир идей» Средневековья.</a:t>
            </a:r>
            <a:endParaRPr lang="ru-RU" sz="3600" b="1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, Чтение древней книги с заклинаниями - фото на рабочий стол бесплатно, тема - 3D-графика обои, рисунки, фото, заставки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8909"/>
            <a:ext cx="5148064" cy="386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Светская литература средневековья во многом опиралась на традиции устного народного творчества. Возникший еще в древности эпос продолжал развиваться и в средние века, приобретая феодально-рыцарские черты, проникаясь светскими идеалами. На юге Франции, в Провансе, в XII в. расцветает поэзия трубадуров, прославляющих любовь к Прекрасной Даме, радости плотской жизни, красоту земного мира. </a:t>
            </a:r>
            <a:endParaRPr lang="ru-RU" i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 rot="10800000" flipV="1">
            <a:off x="5687616" y="3072348"/>
            <a:ext cx="34563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Светская лирика затем распространилась и в других странах Западной Европы. Зародились и новые жанры светской литературы, в частности рыцарский роман. Конечно, светское начало в культуре не могло в ту эпоху разрушить христианское мировосприятие. И всё же земные идеалы всё увереннее входили в систему ценностей западноевропейского средневековья.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ристианство - Христианство как религия - Позднее Средневек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799"/>
            <a:ext cx="4572000" cy="350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572000" cy="5324535"/>
          </a:xfrm>
          <a:prstGeom prst="rect">
            <a:avLst/>
          </a:prstGeom>
        </p:spPr>
        <p:txBody>
          <a:bodyPr numCol="1">
            <a:spAutoFit/>
          </a:bodyPr>
          <a:lstStyle/>
          <a:p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 «Мир идей» средневековой Европы был неразрывно связан с христианской религией. В условиях отсутствия достоверных научных знаний о природе христианство предлагало людям стройную систему представления о мироздании. Эта картина мира основывалась на полном противопоставлении Бога и природы, неба и земли, души и тела. Так как мир  являлся своеобразной ареной противоборства небесных и адских сил, все были абсолютно уверены в возможности чудес. Отсюда строгое соблюдение религиозных обрядов, которые должны были помочь человеку властвовать над природой.</a:t>
            </a:r>
            <a:endParaRPr lang="ru-RU" sz="2000" i="1" dirty="0">
              <a:solidFill>
                <a:schemeClr val="tx1">
                  <a:lumMod val="9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Авторы 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597189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7412" name="Picture 4" descr="Estudar teologia pra quê? APED - Assembleia Pentecostal dos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53132"/>
            <a:ext cx="5220072" cy="210486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67944" y="260648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Царицей всех наук считалась теология (учение о Боге, богословие), но она была достоянием избранных - духовной элиты общества, отличавшейся ученостью, знанием древних языков. Теологи объясняли мир с позиций христианства, комментировали Библию, писали и философские труды. И хотя традиционная философия считалась в те времена "служанкой богословия", она все же интересовала теологов, в особенности античная философия.</a:t>
            </a:r>
            <a:br>
              <a:rPr lang="ru-RU" sz="2000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sz="2000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тветы@Mail.Ru: Кто был воспитателем А. Македонского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4320479" cy="56951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  <a:scene3d>
            <a:camera prst="perspectiveHeroicExtremeLeftFacing"/>
            <a:lightRig rig="threePt" dir="t"/>
          </a:scene3d>
          <a:sp3d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4572000" cy="41549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 частности, мысль древнегреческого философа Аристотеля о том, что человек может познать окружающий мир с помощью разума, нашла отражение в рано появившихся в западноевропейском богословии идеях, согласно которым путь к Богу лежит через познание сущности человека и природы.</a:t>
            </a:r>
            <a:br>
              <a:rPr lang="ru-RU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2400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Ангелы - Страница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83968" cy="395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1700808"/>
            <a:ext cx="4320480" cy="470898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/>
              <a:t>Считалось, что «Град небесный» выстроен в соответствии с иерархией его обитателей. Выше всех находится Бог, ниже — апостолы, архангелы, ангелы и другие небесные существа. Эту иерархию повторяют и обитатели «Града земного»: папа, кардиналы, священники и простые миряне. Церковь учила, что все удовольствия земной жизни представляют собой обман, ибо мир есть арена проделок сатаны. Главное назначение человеческой жизни — подготовка к загробной жизни.</a:t>
            </a:r>
            <a:endParaRPr lang="ru-RU" sz="2000" i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 Ladder Directed Up To Blue Cloudy Skies And Sun Фотография, картинки, изображения и сток-фотография без роялти. Image 874880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900" y="2132857"/>
            <a:ext cx="4536503" cy="453650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9073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Между небесным и земным мирами существует невидимая лестница, по которой люди стремятся попасть в рай. Ангелы помогают праведникам достичь желаемой цели, грешники же попадают в ад.</a:t>
            </a:r>
          </a:p>
          <a:p>
            <a:r>
              <a:rPr lang="ru-RU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Церковь проповедовала основы христианской морали, следование которым позволило бы человеку надеяться на спасение. Она порицала людей за стремление к наживе, противопоставляя этому пороку идеалы бедности и аскетизма - ограничение или подавление чувственных желаний, добровольное перенесение боли, страданий .</a:t>
            </a:r>
            <a:endParaRPr lang="ru-RU" i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ультура Православной религии Блог культурного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-1"/>
            <a:ext cx="3995936" cy="324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Духовенство, императрица. - Наталия Ивановна Савчен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62566"/>
            <a:ext cx="5292080" cy="269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4751512" cy="4708981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 Отстаивая идею равенства всех людей перед Богом, церковники вместе с тем делили верующих на духовенство и мирян. Духовенство отличалось особым качеством — священством, которое шло от самого Христа и передавалось из поколения в поколение во время специального обряда. Считалось, что верующие были не способны самостоятельно отыскать пути к спасению. Спасение душ верующих могло быть только в лоне церкви. Поэтому Библия была для рядовых мирян запретна, толковать ее дозволялось только священнослужителям.</a:t>
            </a:r>
            <a:endParaRPr lang="ru-RU" sz="20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В Бонне состоится традиционный Бетховенский фестиваль - Мои путешест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1517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Мастер фото-натюрмортов фотограф и художник Eduard P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417" y="3501008"/>
            <a:ext cx="5168583" cy="335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283968" y="144215"/>
            <a:ext cx="48600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Наряду с религиозными идеалами в средние века существовали и иные - их носителями были народная культура и светская литература. Хранители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народной культуры - бродячие актеры. Церковь боролась с ними, как и с массовыми зрелищами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вообщем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но не могла искоренить ни память о древних языческих праздниках, ни уличные танцы и представления, ни народную культуру в целом. 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effectLst>
                  <a:reflection blurRad="6350" stA="55000" endA="300" endPos="45500" dir="5400000" sy="-100000" algn="bl" rotWithShape="0"/>
                </a:effectLst>
              </a:rPr>
              <a:t>Постепенно отношение церкви к народной культуре становилось терпимее. Церковь признала, что взрывы необузданного, "мирского" веселья необходимы как своего рода клапан для выхода энергии.</a:t>
            </a:r>
            <a:endParaRPr lang="ru-RU" sz="2000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ystT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22240" cy="314353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35844" name="Picture 4" descr="Гистрио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474306" cy="331236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35846" name="Picture 6" descr="Путешествие в мир искусства: Что такое баллада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76868"/>
            <a:ext cx="3888432" cy="298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Балет &quot;Дон Кихот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0"/>
            <a:ext cx="4762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</TotalTime>
  <Words>466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КУЛЬТУРА СРЕДНЕВЕКОВОГО ЗАПАДА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СРЕДНЕВЕКОВОГО ЗАПАДА</dc:title>
  <dc:creator>Настя</dc:creator>
  <cp:lastModifiedBy>Дима</cp:lastModifiedBy>
  <cp:revision>18</cp:revision>
  <dcterms:created xsi:type="dcterms:W3CDTF">2014-11-09T15:29:08Z</dcterms:created>
  <dcterms:modified xsi:type="dcterms:W3CDTF">2015-02-28T12:21:09Z</dcterms:modified>
</cp:coreProperties>
</file>