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1" r:id="rId2"/>
    <p:sldId id="291" r:id="rId3"/>
    <p:sldId id="290" r:id="rId4"/>
    <p:sldId id="292" r:id="rId5"/>
    <p:sldId id="286" r:id="rId6"/>
    <p:sldId id="285" r:id="rId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85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97570A6-0FF7-43F2-B7FF-759C4CB2C223}" type="datetimeFigureOut">
              <a:rPr lang="ru-RU"/>
              <a:pPr>
                <a:defRPr/>
              </a:pPr>
              <a:t>28.01.2014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4329A5F-B388-4BC7-ACA2-94DFD6F61A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4827A70-ECFF-407E-A05E-AB2798AA589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7037424-6E27-41BE-B019-ADB3820679E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FBA3427-CABE-41DB-B08A-5E0E6DAA5C5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F685E73-F4EA-4BDD-898D-019C52296C9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560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08DE57-885C-4076-AF70-07D50350ABC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584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2C14D28-1F4B-47BF-B722-48B8182A501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DA372-5149-4167-A978-C5DD01668C3D}" type="datetimeFigureOut">
              <a:rPr lang="ru-RU"/>
              <a:pPr>
                <a:defRPr/>
              </a:pPr>
              <a:t>28.01.2014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3DBE49-D1CE-4A2B-8D3D-4A8756A825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379DC-6445-4D44-9B0F-9C858AD843A7}" type="datetimeFigureOut">
              <a:rPr lang="ru-RU"/>
              <a:pPr>
                <a:defRPr/>
              </a:pPr>
              <a:t>28.01.2014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9CD52-B757-49AA-9414-E136DD813F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E49155-BAF3-4606-8032-96B8E2A0C7C0}" type="datetimeFigureOut">
              <a:rPr lang="ru-RU"/>
              <a:pPr>
                <a:defRPr/>
              </a:pPr>
              <a:t>28.01.2014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A689C9-F201-4AE6-9836-3D2896355C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7A22A-AE0B-4AEB-8CE8-60ECE99AA0B2}" type="datetimeFigureOut">
              <a:rPr lang="ru-RU"/>
              <a:pPr>
                <a:defRPr/>
              </a:pPr>
              <a:t>28.01.2014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B0113-D687-4A3B-815A-E7805A310D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DB7647-F4EB-4D0A-AE20-A429F08304A4}" type="datetimeFigureOut">
              <a:rPr lang="ru-RU"/>
              <a:pPr>
                <a:defRPr/>
              </a:pPr>
              <a:t>28.01.2014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7BAED-3B31-436C-AB6C-B7228C9A61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5706D4-B744-4822-A481-49566370C150}" type="datetimeFigureOut">
              <a:rPr lang="ru-RU"/>
              <a:pPr>
                <a:defRPr/>
              </a:pPr>
              <a:t>28.01.2014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66376-1AB4-4D5A-A34B-A52873A004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0C93D-5E59-4829-9899-B8438B23FD57}" type="datetimeFigureOut">
              <a:rPr lang="ru-RU"/>
              <a:pPr>
                <a:defRPr/>
              </a:pPr>
              <a:t>28.01.2014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965952-08AE-47AA-9962-13BB547C80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AF4540-2587-45C5-AFC2-3EB7A3853B99}" type="datetimeFigureOut">
              <a:rPr lang="ru-RU"/>
              <a:pPr>
                <a:defRPr/>
              </a:pPr>
              <a:t>28.01.2014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BBC72-5248-4CB9-A740-953E09ED9A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67482-6F64-472A-AAE8-AF0DD52DD7FC}" type="datetimeFigureOut">
              <a:rPr lang="ru-RU"/>
              <a:pPr>
                <a:defRPr/>
              </a:pPr>
              <a:t>28.01.2014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366CF-7385-4F8A-9307-BAF148FAB8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FF2FF8-A1D1-4171-8F4B-635F8E47D350}" type="datetimeFigureOut">
              <a:rPr lang="ru-RU"/>
              <a:pPr>
                <a:defRPr/>
              </a:pPr>
              <a:t>28.01.2014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DEB31-32C3-4166-BB6F-3D93D41F74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6056A5-DA1B-4498-9F7C-F51A1A4135F6}" type="datetimeFigureOut">
              <a:rPr lang="ru-RU"/>
              <a:pPr>
                <a:defRPr/>
              </a:pPr>
              <a:t>28.01.2014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10668-201C-40ED-9E32-E153B88A24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E078669-B727-4634-9BA6-A21966892182}" type="datetimeFigureOut">
              <a:rPr lang="ru-RU"/>
              <a:pPr>
                <a:defRPr/>
              </a:pPr>
              <a:t>28.01.2014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4F5247A-56E5-455D-A39B-C99229E08A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564904"/>
            <a:ext cx="8568952" cy="1368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Греческие колонии на берегах Средиземного и Черного морей.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8288" y="109538"/>
            <a:ext cx="3614737" cy="296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99038" y="3565525"/>
            <a:ext cx="4052887" cy="312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89575" y="201613"/>
            <a:ext cx="3048000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9763" y="3925888"/>
            <a:ext cx="3852862" cy="281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1913" y="1708150"/>
            <a:ext cx="6696075" cy="514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175418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ru-RU" sz="2800" b="1" u="sng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Колонизация</a:t>
            </a:r>
            <a:r>
              <a:rPr lang="ru-RU"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— освоение и заселение новых территорий внутри или вне своей страны</a:t>
            </a:r>
          </a:p>
          <a:p>
            <a:r>
              <a:rPr lang="ru-RU" sz="2800" b="1" u="sng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Колонии</a:t>
            </a:r>
            <a:r>
              <a:rPr lang="ru-RU"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поселения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79388" y="476250"/>
            <a:ext cx="3455987" cy="936625"/>
          </a:xfrm>
          <a:prstGeom prst="round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Основная причина колонизации</a:t>
            </a:r>
          </a:p>
        </p:txBody>
      </p:sp>
      <p:cxnSp>
        <p:nvCxnSpPr>
          <p:cNvPr id="4" name="Прямая со стрелкой 3"/>
          <p:cNvCxnSpPr>
            <a:stCxn id="2" idx="3"/>
          </p:cNvCxnSpPr>
          <p:nvPr/>
        </p:nvCxnSpPr>
        <p:spPr>
          <a:xfrm>
            <a:off x="3635375" y="944563"/>
            <a:ext cx="1368425" cy="0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Скругленный прямоугольник 4"/>
          <p:cNvSpPr/>
          <p:nvPr/>
        </p:nvSpPr>
        <p:spPr>
          <a:xfrm>
            <a:off x="5003800" y="476250"/>
            <a:ext cx="3024188" cy="936625"/>
          </a:xfrm>
          <a:prstGeom prst="round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Бурный рост населения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643438" y="2133600"/>
            <a:ext cx="3744912" cy="863600"/>
          </a:xfrm>
          <a:prstGeom prst="roundRect">
            <a:avLst/>
          </a:prstGeom>
          <a:ln>
            <a:solidFill>
              <a:srgbClr val="00206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Уменьшалось количество земель на душу населения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003800" y="3284538"/>
            <a:ext cx="3097213" cy="865187"/>
          </a:xfrm>
          <a:prstGeom prst="roundRect">
            <a:avLst/>
          </a:prstGeom>
          <a:ln>
            <a:solidFill>
              <a:srgbClr val="00206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Проблемы с продуктами питания</a:t>
            </a:r>
          </a:p>
        </p:txBody>
      </p:sp>
      <p:cxnSp>
        <p:nvCxnSpPr>
          <p:cNvPr id="9" name="Прямая со стрелкой 8"/>
          <p:cNvCxnSpPr>
            <a:stCxn id="5" idx="2"/>
            <a:endCxn id="6" idx="0"/>
          </p:cNvCxnSpPr>
          <p:nvPr/>
        </p:nvCxnSpPr>
        <p:spPr>
          <a:xfrm>
            <a:off x="6516688" y="1412875"/>
            <a:ext cx="0" cy="720725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6" idx="2"/>
            <a:endCxn id="7" idx="0"/>
          </p:cNvCxnSpPr>
          <p:nvPr/>
        </p:nvCxnSpPr>
        <p:spPr>
          <a:xfrm>
            <a:off x="6516688" y="2997200"/>
            <a:ext cx="36512" cy="287338"/>
          </a:xfrm>
          <a:prstGeom prst="straightConnector1">
            <a:avLst/>
          </a:prstGeom>
          <a:ln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4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62063" y="1714500"/>
            <a:ext cx="3257550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55713" y="4581525"/>
            <a:ext cx="3257550" cy="197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8263" y="4348163"/>
            <a:ext cx="3436937" cy="244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5175" y="2990850"/>
            <a:ext cx="4568825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35083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r>
              <a:rPr lang="ru-RU" sz="2800" b="1">
                <a:latin typeface="Times New Roman" pitchFamily="18" charset="0"/>
              </a:rPr>
              <a:t>Группы переселенцев: </a:t>
            </a:r>
          </a:p>
          <a:p>
            <a:pPr marL="342900" indent="-342900">
              <a:buFontTx/>
              <a:buChar char="•"/>
            </a:pPr>
            <a:r>
              <a:rPr lang="ru-RU" sz="2800" b="1">
                <a:latin typeface="Times New Roman" pitchFamily="18" charset="0"/>
              </a:rPr>
              <a:t>Бедняки, задолжавшие знати, крестьяне, потерявшие свои участки. </a:t>
            </a:r>
          </a:p>
          <a:p>
            <a:pPr marL="342900" indent="-342900">
              <a:buFontTx/>
              <a:buChar char="•"/>
            </a:pPr>
            <a:r>
              <a:rPr lang="ru-RU" sz="2800" b="1">
                <a:latin typeface="Times New Roman" pitchFamily="18" charset="0"/>
              </a:rPr>
              <a:t>Люди, вынужденно ставшие изгнанниками (аристократы, из городов, где к власти пришёл демос; вожаки демоса из городов, где к власти пришли аристократы). </a:t>
            </a:r>
          </a:p>
          <a:p>
            <a:pPr marL="342900" indent="-342900">
              <a:buFontTx/>
              <a:buChar char="•"/>
            </a:pPr>
            <a:r>
              <a:rPr lang="ru-RU" sz="2800" b="1">
                <a:latin typeface="Times New Roman" pitchFamily="18" charset="0"/>
              </a:rPr>
              <a:t>Купцы, богатевшие на морской торговле.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188913"/>
            <a:ext cx="3048000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38488" y="2236788"/>
            <a:ext cx="3048000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191000"/>
            <a:ext cx="3048000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43663" y="4076700"/>
            <a:ext cx="2573337" cy="207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41650" y="4181475"/>
            <a:ext cx="3371850" cy="221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376988" y="1974850"/>
            <a:ext cx="2547937" cy="18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31775" y="2305050"/>
            <a:ext cx="2627313" cy="191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4763"/>
            <a:ext cx="9166225" cy="588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0" y="5876925"/>
            <a:ext cx="9144000" cy="9810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берегах каких морей древние греки основали свои колонии и как они назывались?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</TotalTime>
  <Words>83</Words>
  <Application>Microsoft Office PowerPoint</Application>
  <PresentationFormat>Экран (4:3)</PresentationFormat>
  <Paragraphs>17</Paragraphs>
  <Slides>6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Леонид</dc:creator>
  <cp:lastModifiedBy>Alexey</cp:lastModifiedBy>
  <cp:revision>65</cp:revision>
  <dcterms:created xsi:type="dcterms:W3CDTF">2011-02-24T19:52:05Z</dcterms:created>
  <dcterms:modified xsi:type="dcterms:W3CDTF">2014-01-28T18:03:42Z</dcterms:modified>
</cp:coreProperties>
</file>