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7C3D347-64D5-4554-AFC1-A2CAF8A5E5F7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B6A6E03-4167-4B82-82C9-9DDDD5B3D3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433" y="476672"/>
            <a:ext cx="78341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Российская империя на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рубеже веков</a:t>
            </a:r>
            <a:endParaRPr lang="ru-RU" sz="6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2415664"/>
            <a:ext cx="66675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8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5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8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3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73" y="1844824"/>
            <a:ext cx="4046647" cy="4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Николай 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1894-1917)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1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Территория – около 1</a:t>
            </a:r>
            <a:r>
              <a:rPr lang="en-US" sz="2800" b="1" dirty="0" smtClean="0"/>
              <a:t>/</a:t>
            </a:r>
            <a:r>
              <a:rPr lang="ru-RU" sz="2800" b="1" dirty="0" smtClean="0"/>
              <a:t>6 всей поверхности земной суши</a:t>
            </a:r>
          </a:p>
          <a:p>
            <a:endParaRPr lang="ru-RU" sz="2800" b="1" dirty="0"/>
          </a:p>
          <a:p>
            <a:r>
              <a:rPr lang="ru-RU" sz="2800" b="1" dirty="0" smtClean="0"/>
              <a:t>Население:</a:t>
            </a:r>
          </a:p>
          <a:p>
            <a:r>
              <a:rPr lang="ru-RU" sz="2800" b="1" dirty="0" smtClean="0"/>
              <a:t>1897 – 125,6 млн. чел.</a:t>
            </a:r>
          </a:p>
          <a:p>
            <a:r>
              <a:rPr lang="ru-RU" sz="2800" b="1" dirty="0" smtClean="0"/>
              <a:t>1914 – 165,7 млн. чел.</a:t>
            </a:r>
          </a:p>
          <a:p>
            <a:endParaRPr lang="ru-RU" sz="2800" b="1" dirty="0"/>
          </a:p>
          <a:p>
            <a:r>
              <a:rPr lang="ru-RU" sz="2800" b="1" dirty="0" smtClean="0"/>
              <a:t>В России проживало 146 народов и народностей.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-171400"/>
            <a:ext cx="92801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Российская империя на рубеже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 – ХХ веков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4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1143000"/>
          </a:xfrm>
        </p:spPr>
        <p:txBody>
          <a:bodyPr/>
          <a:lstStyle/>
          <a:p>
            <a:pPr algn="ctr"/>
            <a:r>
              <a:rPr lang="ru-RU" sz="3600" b="1" dirty="0" smtClean="0"/>
              <a:t>Структура государственного аппарата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 flipV="1">
            <a:off x="8534400" y="5715000"/>
            <a:ext cx="142056" cy="234280"/>
          </a:xfrm>
        </p:spPr>
        <p:txBody>
          <a:bodyPr>
            <a:normAutofit fontScale="62500" lnSpcReduction="20000"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7904" y="1412776"/>
            <a:ext cx="208823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Император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3487618"/>
            <a:ext cx="2088232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Комитет министров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472" y="3872661"/>
            <a:ext cx="3384376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Государственный совет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726190"/>
            <a:ext cx="2088232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Святейший Синод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500" y="5229200"/>
            <a:ext cx="302680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Восемь министерств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55179"/>
            <a:ext cx="3380727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Правительствующий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Сенат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851920" y="2046341"/>
            <a:ext cx="432000" cy="1826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876547" y="4386845"/>
            <a:ext cx="432072" cy="804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774278" y="1726190"/>
            <a:ext cx="824903" cy="759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064" y="2046341"/>
            <a:ext cx="738130" cy="1370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96136" y="1681978"/>
            <a:ext cx="1044116" cy="669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3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924800" cy="1143000"/>
          </a:xfrm>
        </p:spPr>
        <p:txBody>
          <a:bodyPr/>
          <a:lstStyle/>
          <a:p>
            <a:r>
              <a:rPr lang="ru-RU" b="1" dirty="0" smtClean="0"/>
              <a:t>Сведения о железных дорогах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9784564"/>
              </p:ext>
            </p:extLst>
          </p:nvPr>
        </p:nvGraphicFramePr>
        <p:xfrm>
          <a:off x="609600" y="1600200"/>
          <a:ext cx="7924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Годы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Всего открыто в течение года, верст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Всего было к концу года, верст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1895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2091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34769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1900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3066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49487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1904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1196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55357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924800" cy="1143000"/>
          </a:xfrm>
        </p:spPr>
        <p:txBody>
          <a:bodyPr/>
          <a:lstStyle/>
          <a:p>
            <a:pPr algn="ctr"/>
            <a:r>
              <a:rPr lang="ru-RU" b="1" dirty="0" smtClean="0"/>
              <a:t>Рост стоимости продукции, производимой угольной, нефтяной и металлургической отраслями промышленности за 1896-1910 гг.</a:t>
            </a:r>
            <a:br>
              <a:rPr lang="ru-RU" b="1" dirty="0" smtClean="0"/>
            </a:br>
            <a:r>
              <a:rPr lang="ru-RU" b="1" dirty="0" smtClean="0"/>
              <a:t>(в млн. руб.)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0787017"/>
              </p:ext>
            </p:extLst>
          </p:nvPr>
        </p:nvGraphicFramePr>
        <p:xfrm>
          <a:off x="395536" y="2564904"/>
          <a:ext cx="842493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691208"/>
                <a:gridCol w="2016224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Годы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Угольная (добыча угля, производство кокса)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Нефтяная</a:t>
                      </a:r>
                      <a:r>
                        <a:rPr lang="ru-RU" sz="2400" baseline="0" dirty="0" smtClean="0"/>
                        <a:t> (добыча и переработка нефти)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Металлургическая  (добыча руды, черная и цветная металлургия, металлообработка)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1896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37,7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74,1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461,6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149,6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182,2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751,0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4 раза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2,5 раза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1,6 раза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1143000"/>
          </a:xfrm>
        </p:spPr>
        <p:txBody>
          <a:bodyPr/>
          <a:lstStyle/>
          <a:p>
            <a:pPr algn="ctr"/>
            <a:r>
              <a:rPr lang="ru-RU" b="1" dirty="0" smtClean="0"/>
              <a:t>Производство чугуна и каменного угля на одного жителя страны </a:t>
            </a:r>
            <a:br>
              <a:rPr lang="ru-RU" b="1" dirty="0" smtClean="0"/>
            </a:br>
            <a:r>
              <a:rPr lang="ru-RU" b="1" dirty="0" smtClean="0"/>
              <a:t>(рубеж 19-20 вв., в кг)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4822943"/>
              </p:ext>
            </p:extLst>
          </p:nvPr>
        </p:nvGraphicFramePr>
        <p:xfrm>
          <a:off x="827584" y="2420888"/>
          <a:ext cx="7924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Страны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Чугун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Уголь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Россия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96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Англия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1808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Франция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816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Германия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128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2304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США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160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2592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9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0916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</TotalTime>
  <Words>185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Презентация PowerPoint</vt:lpstr>
      <vt:lpstr>Презентация PowerPoint</vt:lpstr>
      <vt:lpstr>Структура государственного аппарата</vt:lpstr>
      <vt:lpstr>Сведения о железных дорогах</vt:lpstr>
      <vt:lpstr>Рост стоимости продукции, производимой угольной, нефтяной и металлургической отраслями промышленности за 1896-1910 гг. (в млн. руб.)</vt:lpstr>
      <vt:lpstr>Производство чугуна и каменного угля на одного жителя страны  (рубеж 19-20 вв., в кг)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</dc:creator>
  <cp:lastModifiedBy>Evgeniya</cp:lastModifiedBy>
  <cp:revision>3</cp:revision>
  <dcterms:created xsi:type="dcterms:W3CDTF">2014-11-26T10:41:43Z</dcterms:created>
  <dcterms:modified xsi:type="dcterms:W3CDTF">2014-11-26T11:12:22Z</dcterms:modified>
</cp:coreProperties>
</file>