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DB93-FA04-45C9-A16A-BA29AF115E03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82C-DF91-4FFF-9D6C-0D3AE2183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03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DB93-FA04-45C9-A16A-BA29AF115E03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82C-DF91-4FFF-9D6C-0D3AE2183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89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DB93-FA04-45C9-A16A-BA29AF115E03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82C-DF91-4FFF-9D6C-0D3AE2183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55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DB93-FA04-45C9-A16A-BA29AF115E03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82C-DF91-4FFF-9D6C-0D3AE2183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45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DB93-FA04-45C9-A16A-BA29AF115E03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82C-DF91-4FFF-9D6C-0D3AE2183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99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DB93-FA04-45C9-A16A-BA29AF115E03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82C-DF91-4FFF-9D6C-0D3AE2183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45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DB93-FA04-45C9-A16A-BA29AF115E03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82C-DF91-4FFF-9D6C-0D3AE2183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51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DB93-FA04-45C9-A16A-BA29AF115E03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82C-DF91-4FFF-9D6C-0D3AE2183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02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DB93-FA04-45C9-A16A-BA29AF115E03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82C-DF91-4FFF-9D6C-0D3AE2183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20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DB93-FA04-45C9-A16A-BA29AF115E03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82C-DF91-4FFF-9D6C-0D3AE2183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74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DB93-FA04-45C9-A16A-BA29AF115E03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A82C-DF91-4FFF-9D6C-0D3AE2183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54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8DB93-FA04-45C9-A16A-BA29AF115E03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6A82C-DF91-4FFF-9D6C-0D3AE2183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90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179512" y="116632"/>
            <a:ext cx="8856984" cy="662473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     </a:t>
            </a:r>
          </a:p>
          <a:p>
            <a:pPr algn="just"/>
            <a:r>
              <a:rPr lang="en-US" b="1" u="sng" dirty="0" smtClean="0">
                <a:solidFill>
                  <a:srgbClr val="FF0000"/>
                </a:solidFill>
              </a:rPr>
              <a:t>a </a:t>
            </a:r>
            <a:r>
              <a:rPr lang="en-US" b="1" u="sng" dirty="0" smtClean="0">
                <a:solidFill>
                  <a:srgbClr val="FF0000"/>
                </a:solidFill>
              </a:rPr>
              <a:t>pilot   </a:t>
            </a:r>
            <a:r>
              <a:rPr lang="en-US" b="1" u="sng" dirty="0" smtClean="0">
                <a:solidFill>
                  <a:srgbClr val="FF0000"/>
                </a:solidFill>
              </a:rPr>
              <a:t>            </a:t>
            </a:r>
            <a:r>
              <a:rPr lang="en-US" dirty="0" smtClean="0">
                <a:solidFill>
                  <a:srgbClr val="0033CC"/>
                </a:solidFill>
              </a:rPr>
              <a:t>He </a:t>
            </a:r>
            <a:r>
              <a:rPr lang="en-US" dirty="0" smtClean="0">
                <a:solidFill>
                  <a:srgbClr val="0033CC"/>
                </a:solidFill>
              </a:rPr>
              <a:t>usually wears a dark blue suit </a:t>
            </a:r>
          </a:p>
          <a:p>
            <a:pPr algn="just"/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                           with gold buttons, a blue shirt, </a:t>
            </a:r>
          </a:p>
          <a:p>
            <a:pPr algn="just"/>
            <a:r>
              <a:rPr lang="en-US" dirty="0" smtClean="0">
                <a:solidFill>
                  <a:srgbClr val="0033CC"/>
                </a:solidFill>
              </a:rPr>
              <a:t>                            a blue tie, a blue cap and black </a:t>
            </a:r>
          </a:p>
          <a:p>
            <a:pPr algn="just"/>
            <a:r>
              <a:rPr lang="en-US" dirty="0" smtClean="0">
                <a:solidFill>
                  <a:srgbClr val="0033CC"/>
                </a:solidFill>
              </a:rPr>
              <a:t>                                                                           shoes.</a:t>
            </a:r>
            <a:endParaRPr lang="ru-RU" dirty="0">
              <a:solidFill>
                <a:srgbClr val="0033CC"/>
              </a:solidFill>
            </a:endParaRPr>
          </a:p>
        </p:txBody>
      </p:sp>
      <p:pic>
        <p:nvPicPr>
          <p:cNvPr id="4" name="Рисунок 3" descr="http://karnaval-prokat.ru/default.aspx?mode=image&amp;id=2158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1656184" cy="4725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62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5527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u="sng" dirty="0" smtClean="0">
                <a:solidFill>
                  <a:srgbClr val="FF0000"/>
                </a:solidFill>
              </a:rPr>
              <a:t> a cook      </a:t>
            </a:r>
            <a:endParaRPr lang="ru-RU" b="1" u="sng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33CC"/>
                </a:solidFill>
              </a:rPr>
              <a:t> </a:t>
            </a:r>
            <a:r>
              <a:rPr lang="ru-RU" dirty="0" smtClean="0">
                <a:solidFill>
                  <a:srgbClr val="0033CC"/>
                </a:solidFill>
              </a:rPr>
              <a:t>                    </a:t>
            </a:r>
            <a:r>
              <a:rPr lang="en-US" dirty="0" smtClean="0">
                <a:solidFill>
                  <a:srgbClr val="0033CC"/>
                </a:solidFill>
              </a:rPr>
              <a:t>      He usually wears a white shirt,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                          white trousers and a white cook </a:t>
            </a:r>
            <a:r>
              <a:rPr lang="en-US" dirty="0" smtClean="0">
                <a:solidFill>
                  <a:srgbClr val="0033CC"/>
                </a:solidFill>
              </a:rPr>
              <a:t>cap</a:t>
            </a:r>
          </a:p>
          <a:p>
            <a:pPr marL="0" indent="0" algn="just">
              <a:buNone/>
            </a:pPr>
            <a:endParaRPr lang="ru-RU" dirty="0">
              <a:solidFill>
                <a:srgbClr val="0033CC"/>
              </a:solidFill>
            </a:endParaRPr>
          </a:p>
        </p:txBody>
      </p:sp>
      <p:pic>
        <p:nvPicPr>
          <p:cNvPr id="4" name="Рисунок 3" descr="http://www.kovax.ru/picis/news/2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585" r="22468"/>
          <a:stretch/>
        </p:blipFill>
        <p:spPr bwMode="auto">
          <a:xfrm>
            <a:off x="471794" y="2420888"/>
            <a:ext cx="1944216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279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264696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 tennis player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                           </a:t>
            </a:r>
            <a:r>
              <a:rPr lang="en-US" dirty="0" smtClean="0">
                <a:solidFill>
                  <a:srgbClr val="0033CC"/>
                </a:solidFill>
              </a:rPr>
              <a:t>She </a:t>
            </a:r>
            <a:r>
              <a:rPr lang="en-US" dirty="0" smtClean="0">
                <a:solidFill>
                  <a:srgbClr val="0033CC"/>
                </a:solidFill>
              </a:rPr>
              <a:t>usually wears a white T-shirt,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33CC"/>
                </a:solidFill>
              </a:rPr>
              <a:t>                            a short white skirt or white shorts, 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33CC"/>
                </a:solidFill>
              </a:rPr>
              <a:t>                            a white cap , white socks and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33CC"/>
                </a:solidFill>
              </a:rPr>
              <a:t>                            white (Reebok/ Adidas)trainers.</a:t>
            </a:r>
            <a:endParaRPr lang="ru-RU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     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://www.interfax.by/files/2011-08/20110803-193802-353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89040"/>
            <a:ext cx="2736304" cy="27477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244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19268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b="1" u="sng" dirty="0">
                <a:solidFill>
                  <a:srgbClr val="FF0000"/>
                </a:solidFill>
              </a:rPr>
              <a:t>а</a:t>
            </a:r>
            <a:r>
              <a:rPr lang="en-US" b="1" u="sng" dirty="0" smtClean="0">
                <a:solidFill>
                  <a:srgbClr val="FF0000"/>
                </a:solidFill>
              </a:rPr>
              <a:t> policeman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33CC"/>
                </a:solidFill>
              </a:rPr>
              <a:t>                               He usually wears a dark blue suit 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33CC"/>
                </a:solidFill>
              </a:rPr>
              <a:t>                               a blue shirt, a blue tie, a blue cap  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33CC"/>
                </a:solidFill>
              </a:rPr>
              <a:t>                               and black shoes/ boots.</a:t>
            </a:r>
            <a:endParaRPr lang="ru-RU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     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C:\Documents and Settings\User.HOME-33C33BD466\Рабочий стол\Вор-предложил-купить-похищенный-телефон-переодетому-в-«гражданку»-полицейскому.jpg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510" t="11346" r="14459"/>
          <a:stretch/>
        </p:blipFill>
        <p:spPr bwMode="auto">
          <a:xfrm>
            <a:off x="539552" y="1844824"/>
            <a:ext cx="2272324" cy="37866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110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b="1" u="sng" dirty="0">
                <a:solidFill>
                  <a:srgbClr val="FF0000"/>
                </a:solidFill>
              </a:rPr>
              <a:t>а</a:t>
            </a:r>
            <a:r>
              <a:rPr lang="en-US" b="1" u="sng" dirty="0" smtClean="0">
                <a:solidFill>
                  <a:srgbClr val="FF0000"/>
                </a:solidFill>
              </a:rPr>
              <a:t> ballet dancer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33CC"/>
                </a:solidFill>
              </a:rPr>
              <a:t>                               She usually wears a ballet 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                              skirt / dress , ballet shoes- pointe.                     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33CC"/>
                </a:solidFill>
              </a:rPr>
              <a:t>                            </a:t>
            </a:r>
            <a:endParaRPr lang="ru-RU" dirty="0">
              <a:solidFill>
                <a:srgbClr val="0033CC"/>
              </a:solidFill>
            </a:endParaRPr>
          </a:p>
        </p:txBody>
      </p:sp>
      <p:pic>
        <p:nvPicPr>
          <p:cNvPr id="4" name="Рисунок 3" descr="http://sovettebe.ru/wp-content/uploads/2011/04/dieta-balerin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70" t="6509" r="5070"/>
          <a:stretch/>
        </p:blipFill>
        <p:spPr bwMode="auto">
          <a:xfrm>
            <a:off x="385664" y="2204864"/>
            <a:ext cx="2520280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923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138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2013-02-07T18:55:01Z</dcterms:created>
  <dcterms:modified xsi:type="dcterms:W3CDTF">2013-02-12T23:31:48Z</dcterms:modified>
</cp:coreProperties>
</file>