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8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0" r:id="rId28"/>
    <p:sldId id="283" r:id="rId29"/>
    <p:sldId id="284" r:id="rId30"/>
    <p:sldId id="285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744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4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0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7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9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9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7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8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0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2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8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D1E2D-24AD-43D8-94E0-93C69792018F}" type="datetimeFigureOut">
              <a:rPr lang="ru-RU" smtClean="0"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31E4-39EA-4614-B632-F0C6339E3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9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Занятие (Мастер-класс)</a:t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/>
              <a:t>Весеннее зеркало «И расцвел подснежник», выполненное в технике матирование стекла и витражной росписи по стеклу»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Для детей с родителями 7-10 лет.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0070C0"/>
                </a:solidFill>
              </a:rPr>
              <a:t>Разбегайтесь, ручьи,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Растекайтесь, лужи,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Вылезайте, муравьи,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После зимней стужи!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Пробирается медведь,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Сквозь лесной валежник.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Стали птицы песни петь, 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И расцвел подснежник.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92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/>
              <a:t>Часы декорированные в технике: «Матирование стекла с элементами витражной росписи по стеклу и декорированные стеклянной галькой»</a:t>
            </a:r>
            <a:br>
              <a:rPr lang="ru-RU" sz="2200" b="1" dirty="0"/>
            </a:br>
            <a:r>
              <a:rPr lang="ru-RU" sz="2200" b="1" dirty="0"/>
              <a:t>Автор </a:t>
            </a:r>
            <a:r>
              <a:rPr lang="ru-RU" sz="2200" b="1" dirty="0" err="1"/>
              <a:t>Гордина</a:t>
            </a:r>
            <a:r>
              <a:rPr lang="ru-RU" sz="2200" b="1" dirty="0"/>
              <a:t> Ж.К.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663" y="1600200"/>
            <a:ext cx="4370674" cy="4525963"/>
          </a:xfrm>
        </p:spPr>
      </p:pic>
    </p:spTree>
    <p:extLst>
      <p:ext uri="{BB962C8B-B14F-4D97-AF65-F5344CB8AC3E}">
        <p14:creationId xmlns:p14="http://schemas.microsoft.com/office/powerpoint/2010/main" val="147711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Зеркало декорированное </a:t>
            </a:r>
            <a:r>
              <a:rPr lang="ru-RU" sz="2000" b="1" dirty="0"/>
              <a:t>в технике: «Матирование стекла с элементами витражной росписи по стеклу и декорированные стеклянной галькой»</a:t>
            </a:r>
            <a:br>
              <a:rPr lang="ru-RU" sz="2000" b="1" dirty="0"/>
            </a:br>
            <a:r>
              <a:rPr lang="ru-RU" sz="2000" b="1" dirty="0"/>
              <a:t>Автор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Погребняк</a:t>
            </a:r>
            <a:r>
              <a:rPr lang="ru-RU" sz="2000" b="1" dirty="0" smtClean="0"/>
              <a:t> Ю.В.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854" y="1600200"/>
            <a:ext cx="5134291" cy="4525963"/>
          </a:xfrm>
        </p:spPr>
      </p:pic>
    </p:spTree>
    <p:extLst>
      <p:ext uri="{BB962C8B-B14F-4D97-AF65-F5344CB8AC3E}">
        <p14:creationId xmlns:p14="http://schemas.microsoft.com/office/powerpoint/2010/main" val="117416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Часы декорированные в технике: «Матирование стекла с элементами витражной росписи по стеклу и декорированные стеклянной галькой»</a:t>
            </a:r>
            <a:br>
              <a:rPr lang="ru-RU" sz="2000" b="1" dirty="0"/>
            </a:br>
            <a:r>
              <a:rPr lang="ru-RU" sz="2000" b="1" dirty="0"/>
              <a:t>Автор </a:t>
            </a:r>
            <a:r>
              <a:rPr lang="ru-RU" sz="2000" b="1" dirty="0" smtClean="0"/>
              <a:t>Рындина Л. Н.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828" y="1600200"/>
            <a:ext cx="4430344" cy="4525963"/>
          </a:xfrm>
        </p:spPr>
      </p:pic>
    </p:spTree>
    <p:extLst>
      <p:ext uri="{BB962C8B-B14F-4D97-AF65-F5344CB8AC3E}">
        <p14:creationId xmlns:p14="http://schemas.microsoft.com/office/powerpoint/2010/main" val="33830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</a:t>
            </a:r>
            <a:r>
              <a:rPr lang="ru-RU" sz="2000" b="1" dirty="0" smtClean="0"/>
              <a:t>атирование стекла, последовательность действий</a:t>
            </a:r>
            <a:br>
              <a:rPr lang="ru-RU" sz="2000" b="1" dirty="0" smtClean="0"/>
            </a:br>
            <a:r>
              <a:rPr lang="ru-RU" sz="2000" b="1" dirty="0" smtClean="0"/>
              <a:t>1) наклеить </a:t>
            </a:r>
            <a:r>
              <a:rPr lang="ru-RU" sz="2000" b="1" dirty="0" err="1" smtClean="0"/>
              <a:t>оракл</a:t>
            </a:r>
            <a:r>
              <a:rPr lang="ru-RU" sz="2000" b="1" dirty="0" smtClean="0"/>
              <a:t>(самоклеющееся пленку) на стекло или зеркало.</a:t>
            </a:r>
            <a:br>
              <a:rPr lang="ru-RU" sz="2000" b="1" dirty="0" smtClean="0"/>
            </a:br>
            <a:r>
              <a:rPr lang="ru-RU" sz="2000" b="1" dirty="0" smtClean="0"/>
              <a:t>2) нанести рисунок перманентным маркером.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335" y="1600200"/>
            <a:ext cx="6783329" cy="4525963"/>
          </a:xfrm>
        </p:spPr>
      </p:pic>
    </p:spTree>
    <p:extLst>
      <p:ext uri="{BB962C8B-B14F-4D97-AF65-F5344CB8AC3E}">
        <p14:creationId xmlns:p14="http://schemas.microsoft.com/office/powerpoint/2010/main" val="138177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М</a:t>
            </a:r>
            <a:r>
              <a:rPr lang="ru-RU" sz="2000" b="1" dirty="0"/>
              <a:t>атирование стекла, последовательность </a:t>
            </a:r>
            <a:r>
              <a:rPr lang="ru-RU" sz="2000" b="1" dirty="0" smtClean="0"/>
              <a:t>действий</a:t>
            </a:r>
            <a:br>
              <a:rPr lang="ru-RU" sz="2000" b="1" dirty="0" smtClean="0"/>
            </a:br>
            <a:r>
              <a:rPr lang="ru-RU" sz="2000" b="1" dirty="0" smtClean="0"/>
              <a:t>3) вырезать макетным ножом, те части рисунка, которые в будущем будут </a:t>
            </a:r>
            <a:r>
              <a:rPr lang="ru-RU" sz="2000" b="1" dirty="0" err="1" smtClean="0"/>
              <a:t>заматированы</a:t>
            </a:r>
            <a:r>
              <a:rPr lang="ru-RU" sz="2000" b="1" dirty="0" smtClean="0"/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58" y="1600200"/>
            <a:ext cx="6619083" cy="4525963"/>
          </a:xfrm>
        </p:spPr>
      </p:pic>
    </p:spTree>
    <p:extLst>
      <p:ext uri="{BB962C8B-B14F-4D97-AF65-F5344CB8AC3E}">
        <p14:creationId xmlns:p14="http://schemas.microsoft.com/office/powerpoint/2010/main" val="154778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Матирование стекла, последовательность действий</a:t>
            </a:r>
            <a:br>
              <a:rPr lang="ru-RU" sz="2000" b="1" dirty="0"/>
            </a:br>
            <a:r>
              <a:rPr lang="ru-RU" sz="2000" b="1" dirty="0" smtClean="0"/>
              <a:t>4) с помощью макетного ножа удалить кусочки </a:t>
            </a:r>
            <a:r>
              <a:rPr lang="ru-RU" sz="2000" b="1" dirty="0" err="1" smtClean="0"/>
              <a:t>оракла</a:t>
            </a:r>
            <a:endParaRPr lang="ru-RU" sz="2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03432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</a:t>
            </a:r>
            <a:r>
              <a:rPr lang="ru-RU" sz="2000" b="1" dirty="0"/>
              <a:t>атирование стекла, последовательность действий</a:t>
            </a:r>
            <a:br>
              <a:rPr lang="ru-RU" sz="2000" b="1" dirty="0"/>
            </a:br>
            <a:r>
              <a:rPr lang="ru-RU" sz="2000" b="1" dirty="0" smtClean="0"/>
              <a:t>5) при помощи пластиковой карты нанести матирующую пасту «</a:t>
            </a:r>
            <a:r>
              <a:rPr lang="en-US" sz="2000" b="1" dirty="0" err="1" smtClean="0"/>
              <a:t>Glassmoz</a:t>
            </a:r>
            <a:r>
              <a:rPr lang="ru-RU" sz="2000" b="1" dirty="0" smtClean="0"/>
              <a:t>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535" y="1600200"/>
            <a:ext cx="3802929" cy="4525963"/>
          </a:xfrm>
        </p:spPr>
      </p:pic>
    </p:spTree>
    <p:extLst>
      <p:ext uri="{BB962C8B-B14F-4D97-AF65-F5344CB8AC3E}">
        <p14:creationId xmlns:p14="http://schemas.microsoft.com/office/powerpoint/2010/main" val="392574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</a:t>
            </a:r>
            <a:r>
              <a:rPr lang="ru-RU" sz="2000" b="1" dirty="0"/>
              <a:t>атирование стекла, последовательность действий</a:t>
            </a:r>
            <a:br>
              <a:rPr lang="ru-RU" sz="2000" b="1" dirty="0"/>
            </a:br>
            <a:r>
              <a:rPr lang="ru-RU" sz="2000" b="1" dirty="0" smtClean="0"/>
              <a:t>6) оставить матироваться 15 минут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450" y="1705769"/>
            <a:ext cx="5753100" cy="4314825"/>
          </a:xfrm>
        </p:spPr>
      </p:pic>
    </p:spTree>
    <p:extLst>
      <p:ext uri="{BB962C8B-B14F-4D97-AF65-F5344CB8AC3E}">
        <p14:creationId xmlns:p14="http://schemas.microsoft.com/office/powerpoint/2010/main" val="1665932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Весенние цветы (подснежники)</a:t>
            </a:r>
            <a:br>
              <a:rPr lang="ru-RU" sz="2000" b="1" dirty="0" smtClean="0"/>
            </a:br>
            <a:r>
              <a:rPr lang="ru-RU" sz="2000" b="1" dirty="0" smtClean="0"/>
              <a:t>Подснежниками принято называть первые весенние цветы, расцветающие сразу после полного или неполного таяния снега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2634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Весенние цветы (подснежники)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101109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Весенний пейзаж</a:t>
            </a:r>
            <a:br>
              <a:rPr lang="ru-RU" sz="2000" b="1" dirty="0" smtClean="0"/>
            </a:br>
            <a:r>
              <a:rPr lang="ru-RU" sz="2000" b="1" dirty="0" smtClean="0"/>
              <a:t>И. Левитан «Большая вода»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1268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Весенние цветы (подснежники)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7184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Весенние цветы (подснежники)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2667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Весенние цветы (подснежники)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585" y="1600200"/>
            <a:ext cx="3232830" cy="4525963"/>
          </a:xfrm>
        </p:spPr>
      </p:pic>
    </p:spTree>
    <p:extLst>
      <p:ext uri="{BB962C8B-B14F-4D97-AF65-F5344CB8AC3E}">
        <p14:creationId xmlns:p14="http://schemas.microsoft.com/office/powerpoint/2010/main" val="343658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Весенние цветы (подснежники)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000" y="1600200"/>
            <a:ext cx="5916000" cy="4525963"/>
          </a:xfrm>
        </p:spPr>
      </p:pic>
    </p:spTree>
    <p:extLst>
      <p:ext uri="{BB962C8B-B14F-4D97-AF65-F5344CB8AC3E}">
        <p14:creationId xmlns:p14="http://schemas.microsoft.com/office/powerpoint/2010/main" val="2652285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Весенние цветы (подснежники)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64831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Весенние цветы (подснежники)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018235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Весенние цветы (подснежники)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890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Весенние цветы (подснежники)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6792"/>
            <a:ext cx="1992008" cy="148069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547508"/>
            <a:ext cx="1882261" cy="1440000"/>
          </a:xfrm>
        </p:spPr>
      </p:pic>
      <p:pic>
        <p:nvPicPr>
          <p:cNvPr id="1030" name="Picture 6" descr="C:\Все работы\Описания мк\Cvetok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12" y="2996792"/>
            <a:ext cx="1057642" cy="15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Все работы\Описания мк\anemone_nemorosa_3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588" y="1556792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Все работы\Описания мк\cvety07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03749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Все работы\Описания мк\post-26593-1239086150_thum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799" y="2996792"/>
            <a:ext cx="1920000" cy="15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Все работы\Описания мк\untitled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188" y="2996792"/>
            <a:ext cx="2016224" cy="1552866"/>
          </a:xfrm>
          <a:prstGeom prst="rect">
            <a:avLst/>
          </a:prstGeom>
        </p:spPr>
      </p:pic>
      <p:pic>
        <p:nvPicPr>
          <p:cNvPr id="1035" name="Picture 11" descr="C:\Все работы\Описания мк\19806063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Все работы\Описания мк\19806063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588" y="1523304"/>
            <a:ext cx="1110524" cy="14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Все работы\Описания мк\mat-i-macheha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57437"/>
            <a:ext cx="24962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Все работы\Описания мк\sneeuwklokje-1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512" y="4557437"/>
            <a:ext cx="2506650" cy="18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Все работы\Описания мк\89cf48a199fe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162" y="4564188"/>
            <a:ext cx="2147222" cy="187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11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М</a:t>
            </a:r>
            <a:r>
              <a:rPr lang="ru-RU" sz="2000" b="1" dirty="0"/>
              <a:t>атирование стекла, последовательность действий</a:t>
            </a:r>
            <a:br>
              <a:rPr lang="ru-RU" sz="2000" b="1" dirty="0"/>
            </a:br>
            <a:r>
              <a:rPr lang="ru-RU" sz="2000" b="1" dirty="0"/>
              <a:t>7</a:t>
            </a:r>
            <a:r>
              <a:rPr lang="ru-RU" sz="2000" b="1" dirty="0" smtClean="0"/>
              <a:t>) осторожно пластиковой картой снять матирующую пасту обратно в банку и тщательно промыть с помощью губки под теплой водой, сначала не снимая </a:t>
            </a:r>
            <a:r>
              <a:rPr lang="ru-RU" sz="2000" b="1" dirty="0" err="1" smtClean="0"/>
              <a:t>оракла</a:t>
            </a:r>
            <a:r>
              <a:rPr lang="ru-RU" sz="2000" b="1" dirty="0" smtClean="0"/>
              <a:t>, а затем повторно после снятия </a:t>
            </a:r>
            <a:r>
              <a:rPr lang="ru-RU" sz="2000" b="1" dirty="0" err="1" smtClean="0"/>
              <a:t>оракла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28125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Витражная роспись по стеклу</a:t>
            </a:r>
            <a:br>
              <a:rPr lang="ru-RU" sz="2000" b="1" dirty="0" smtClean="0"/>
            </a:br>
            <a:r>
              <a:rPr lang="ru-RU" sz="2000" b="1" dirty="0" smtClean="0"/>
              <a:t>последовательность действий</a:t>
            </a:r>
            <a:br>
              <a:rPr lang="ru-RU" sz="2000" b="1" dirty="0" smtClean="0"/>
            </a:br>
            <a:r>
              <a:rPr lang="ru-RU" sz="2000" b="1" dirty="0" smtClean="0"/>
              <a:t>1) нанести контуры рисунка рельефным акриловым контуром по стеклу</a:t>
            </a:r>
            <a:br>
              <a:rPr lang="ru-RU" sz="2000" b="1" dirty="0" smtClean="0"/>
            </a:br>
            <a:r>
              <a:rPr lang="ru-RU" sz="2000" b="1" dirty="0" smtClean="0"/>
              <a:t>2) дать контуру высохнуть или подсушить феном</a:t>
            </a:r>
            <a:endParaRPr lang="ru-RU" sz="20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178190" y="2294418"/>
            <a:ext cx="4748882" cy="3561662"/>
          </a:xfrm>
        </p:spPr>
      </p:pic>
    </p:spTree>
    <p:extLst>
      <p:ext uri="{BB962C8B-B14F-4D97-AF65-F5344CB8AC3E}">
        <p14:creationId xmlns:p14="http://schemas.microsoft.com/office/powerpoint/2010/main" val="211685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Весенний пейзаж</a:t>
            </a:r>
            <a:br>
              <a:rPr lang="ru-RU" sz="2000" b="1" dirty="0" smtClean="0"/>
            </a:br>
            <a:r>
              <a:rPr lang="ru-RU" sz="2000" b="1" dirty="0" smtClean="0"/>
              <a:t>С. Краев «Весна»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623" y="1600200"/>
            <a:ext cx="5774753" cy="4525963"/>
          </a:xfrm>
        </p:spPr>
      </p:pic>
    </p:spTree>
    <p:extLst>
      <p:ext uri="{BB962C8B-B14F-4D97-AF65-F5344CB8AC3E}">
        <p14:creationId xmlns:p14="http://schemas.microsoft.com/office/powerpoint/2010/main" val="40501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/>
              <a:t>Витражная роспись по стеклу</a:t>
            </a:r>
            <a:br>
              <a:rPr lang="ru-RU" sz="1600" b="1" dirty="0"/>
            </a:br>
            <a:r>
              <a:rPr lang="ru-RU" sz="1600" b="1" dirty="0"/>
              <a:t>последовательность действий</a:t>
            </a:r>
            <a:br>
              <a:rPr lang="ru-RU" sz="1600" b="1" dirty="0"/>
            </a:br>
            <a:r>
              <a:rPr lang="ru-RU" sz="1600" b="1" dirty="0" smtClean="0"/>
              <a:t>3) заполнить пространство между  контурными линиями витражными красками.</a:t>
            </a:r>
            <a:br>
              <a:rPr lang="ru-RU" sz="1600" b="1" dirty="0" smtClean="0"/>
            </a:br>
            <a:r>
              <a:rPr lang="ru-RU" sz="1600" b="1" dirty="0" smtClean="0"/>
              <a:t>4) дать краске высохнуть и прорисовать контуром мелкие детали.</a:t>
            </a:r>
            <a:br>
              <a:rPr lang="ru-RU" sz="1600" b="1" dirty="0" smtClean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225" y="1600200"/>
            <a:ext cx="4551549" cy="4525963"/>
          </a:xfrm>
        </p:spPr>
      </p:pic>
    </p:spTree>
    <p:extLst>
      <p:ext uri="{BB962C8B-B14F-4D97-AF65-F5344CB8AC3E}">
        <p14:creationId xmlns:p14="http://schemas.microsoft.com/office/powerpoint/2010/main" val="3793920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Зеркало декорированное в технике: «Матирование стекла с элементами витражной росписи по стеклу и декорированные стеклянной галькой»</a:t>
            </a:r>
            <a:br>
              <a:rPr lang="ru-RU" sz="2000" b="1" dirty="0"/>
            </a:br>
            <a:r>
              <a:rPr lang="ru-RU" sz="2000" b="1" dirty="0"/>
              <a:t>Автор  </a:t>
            </a:r>
            <a:r>
              <a:rPr lang="ru-RU" sz="2000" b="1" dirty="0" smtClean="0"/>
              <a:t>Стулова И.В</a:t>
            </a:r>
            <a:r>
              <a:rPr lang="ru-RU" sz="2000" b="1" dirty="0"/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654" y="1600200"/>
            <a:ext cx="5346692" cy="4525963"/>
          </a:xfrm>
        </p:spPr>
      </p:pic>
    </p:spTree>
    <p:extLst>
      <p:ext uri="{BB962C8B-B14F-4D97-AF65-F5344CB8AC3E}">
        <p14:creationId xmlns:p14="http://schemas.microsoft.com/office/powerpoint/2010/main" val="4230494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Витражная роспись по стеклу</a:t>
            </a:r>
            <a:br>
              <a:rPr lang="ru-RU" sz="2000" b="1" dirty="0"/>
            </a:br>
            <a:r>
              <a:rPr lang="ru-RU" sz="2000" b="1" dirty="0"/>
              <a:t>последовательность действий</a:t>
            </a:r>
            <a:br>
              <a:rPr lang="ru-RU" sz="2000" b="1" dirty="0"/>
            </a:br>
            <a:r>
              <a:rPr lang="ru-RU" sz="2000" b="1" dirty="0" smtClean="0"/>
              <a:t>5) при желании декорировать стеклянной галькой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097" y="1600200"/>
            <a:ext cx="3019806" cy="4525963"/>
          </a:xfrm>
        </p:spPr>
      </p:pic>
    </p:spTree>
    <p:extLst>
      <p:ext uri="{BB962C8B-B14F-4D97-AF65-F5344CB8AC3E}">
        <p14:creationId xmlns:p14="http://schemas.microsoft.com/office/powerpoint/2010/main" val="64116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Весенний пейзаж</a:t>
            </a:r>
            <a:br>
              <a:rPr lang="ru-RU" sz="2000" b="1" dirty="0" smtClean="0"/>
            </a:br>
            <a:r>
              <a:rPr lang="ru-RU" sz="2000" b="1" dirty="0" smtClean="0"/>
              <a:t>И. Левитан «Март»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654" y="1600200"/>
            <a:ext cx="5654692" cy="4525963"/>
          </a:xfrm>
        </p:spPr>
      </p:pic>
    </p:spTree>
    <p:extLst>
      <p:ext uri="{BB962C8B-B14F-4D97-AF65-F5344CB8AC3E}">
        <p14:creationId xmlns:p14="http://schemas.microsoft.com/office/powerpoint/2010/main" val="360094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Весенний пейзаж</a:t>
            </a:r>
            <a:br>
              <a:rPr lang="ru-RU" b="1" dirty="0"/>
            </a:br>
            <a:r>
              <a:rPr lang="ru-RU" b="1" dirty="0" smtClean="0"/>
              <a:t>О. </a:t>
            </a:r>
            <a:r>
              <a:rPr lang="ru-RU" b="1" dirty="0" err="1" smtClean="0"/>
              <a:t>Ладыгин</a:t>
            </a:r>
            <a:r>
              <a:rPr lang="ru-RU" b="1" dirty="0" smtClean="0"/>
              <a:t> «Начало весны»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299" y="1600200"/>
            <a:ext cx="6871401" cy="4525963"/>
          </a:xfrm>
        </p:spPr>
      </p:pic>
    </p:spTree>
    <p:extLst>
      <p:ext uri="{BB962C8B-B14F-4D97-AF65-F5344CB8AC3E}">
        <p14:creationId xmlns:p14="http://schemas.microsoft.com/office/powerpoint/2010/main" val="428533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Разберите слово по составу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Подснежник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0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Матирование стекла (определение)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« Матирование стекла»- это способ декорирования стекла при помощи травления специальной пастой, при травлении разрушается верхний слой стекла или зеркального стекла и он становится белым и матовым, если мы посмотрим на него в микроскоп, то увидим кристаллы неровной поверхности</a:t>
            </a:r>
          </a:p>
        </p:txBody>
      </p:sp>
    </p:spTree>
    <p:extLst>
      <p:ext uri="{BB962C8B-B14F-4D97-AF65-F5344CB8AC3E}">
        <p14:creationId xmlns:p14="http://schemas.microsoft.com/office/powerpoint/2010/main" val="356578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Часы декорированные в технике: «Матирование стекла с элементами витражной росписи по стеклу и декорированные стеклянной галькой»</a:t>
            </a:r>
            <a:br>
              <a:rPr lang="ru-RU" sz="2000" b="1" dirty="0"/>
            </a:br>
            <a:r>
              <a:rPr lang="ru-RU" sz="2000" b="1" dirty="0"/>
              <a:t>Автор </a:t>
            </a:r>
            <a:r>
              <a:rPr lang="ru-RU" sz="2000" b="1" dirty="0" smtClean="0"/>
              <a:t> Коновалова В. А.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385" y="1600200"/>
            <a:ext cx="5007230" cy="4525963"/>
          </a:xfrm>
        </p:spPr>
      </p:pic>
    </p:spTree>
    <p:extLst>
      <p:ext uri="{BB962C8B-B14F-4D97-AF65-F5344CB8AC3E}">
        <p14:creationId xmlns:p14="http://schemas.microsoft.com/office/powerpoint/2010/main" val="334103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Часы декорированные в технике: «Матирование стекла с элементами витражной росписи по стеклу и декорированные стеклянной галькой»</a:t>
            </a:r>
            <a:br>
              <a:rPr lang="ru-RU" sz="2000" b="1" dirty="0" smtClean="0"/>
            </a:br>
            <a:r>
              <a:rPr lang="ru-RU" sz="2000" b="1" dirty="0" smtClean="0"/>
              <a:t>Автор </a:t>
            </a:r>
            <a:r>
              <a:rPr lang="ru-RU" sz="2000" b="1" dirty="0" err="1" smtClean="0"/>
              <a:t>Гордина</a:t>
            </a:r>
            <a:r>
              <a:rPr lang="ru-RU" sz="2000" b="1" dirty="0" smtClean="0"/>
              <a:t> Ж.К.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311" y="1600200"/>
            <a:ext cx="4805377" cy="4525963"/>
          </a:xfrm>
        </p:spPr>
      </p:pic>
    </p:spTree>
    <p:extLst>
      <p:ext uri="{BB962C8B-B14F-4D97-AF65-F5344CB8AC3E}">
        <p14:creationId xmlns:p14="http://schemas.microsoft.com/office/powerpoint/2010/main" val="238566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271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Занятие (Мастер-класс) «Весеннее зеркало «И расцвел подснежник», выполненное в технике матирование стекла и витражной росписи по стеклу» Для детей с родителями 7-10 лет. </vt:lpstr>
      <vt:lpstr>Весенний пейзаж И. Левитан «Большая вода»</vt:lpstr>
      <vt:lpstr>Весенний пейзаж С. Краев «Весна»</vt:lpstr>
      <vt:lpstr>Весенний пейзаж И. Левитан «Март»</vt:lpstr>
      <vt:lpstr>Весенний пейзаж О. Ладыгин «Начало весны»</vt:lpstr>
      <vt:lpstr>Разберите слово по составу</vt:lpstr>
      <vt:lpstr>Матирование стекла (определение)</vt:lpstr>
      <vt:lpstr>Часы декорированные в технике: «Матирование стекла с элементами витражной росписи по стеклу и декорированные стеклянной галькой» Автор  Коновалова В. А.</vt:lpstr>
      <vt:lpstr>Часы декорированные в технике: «Матирование стекла с элементами витражной росписи по стеклу и декорированные стеклянной галькой» Автор Гордина Ж.К.</vt:lpstr>
      <vt:lpstr>Часы декорированные в технике: «Матирование стекла с элементами витражной росписи по стеклу и декорированные стеклянной галькой» Автор Гордина Ж.К.</vt:lpstr>
      <vt:lpstr>Зеркало декорированное в технике: «Матирование стекла с элементами витражной росписи по стеклу и декорированные стеклянной галькой» Автор  Погребняк Ю.В.</vt:lpstr>
      <vt:lpstr>Часы декорированные в технике: «Матирование стекла с элементами витражной росписи по стеклу и декорированные стеклянной галькой» Автор Рындина Л. Н.</vt:lpstr>
      <vt:lpstr>Матирование стекла, последовательность действий 1) наклеить оракл(самоклеющееся пленку) на стекло или зеркало. 2) нанести рисунок перманентным маркером.</vt:lpstr>
      <vt:lpstr>Матирование стекла, последовательность действий 3) вырезать макетным ножом, те части рисунка, которые в будущем будут заматированы. </vt:lpstr>
      <vt:lpstr>Матирование стекла, последовательность действий 4) с помощью макетного ножа удалить кусочки оракла</vt:lpstr>
      <vt:lpstr>Матирование стекла, последовательность действий 5) при помощи пластиковой карты нанести матирующую пасту «Glassmoz»</vt:lpstr>
      <vt:lpstr>Матирование стекла, последовательность действий 6) оставить матироваться 15 минут</vt:lpstr>
      <vt:lpstr>Весенние цветы (подснежники) Подснежниками принято называть первые весенние цветы, расцветающие сразу после полного или неполного таяния снега </vt:lpstr>
      <vt:lpstr>Весенние цветы (подснежники) </vt:lpstr>
      <vt:lpstr>Весенние цветы (подснежники) </vt:lpstr>
      <vt:lpstr>Весенние цветы (подснежники) </vt:lpstr>
      <vt:lpstr>Весенние цветы (подснежники) </vt:lpstr>
      <vt:lpstr>Весенние цветы (подснежники) </vt:lpstr>
      <vt:lpstr>Весенние цветы (подснежники) </vt:lpstr>
      <vt:lpstr>Весенние цветы (подснежники) </vt:lpstr>
      <vt:lpstr>Весенние цветы (подснежники) </vt:lpstr>
      <vt:lpstr>Весенние цветы (подснежники)</vt:lpstr>
      <vt:lpstr>Матирование стекла, последовательность действий 7) осторожно пластиковой картой снять матирующую пасту обратно в банку и тщательно промыть с помощью губки под теплой водой, сначала не снимая оракла, а затем повторно после снятия оракла.</vt:lpstr>
      <vt:lpstr>Витражная роспись по стеклу последовательность действий 1) нанести контуры рисунка рельефным акриловым контуром по стеклу 2) дать контуру высохнуть или подсушить феном</vt:lpstr>
      <vt:lpstr>Витражная роспись по стеклу последовательность действий 3) заполнить пространство между  контурными линиями витражными красками. 4) дать краске высохнуть и прорисовать контуром мелкие детали. </vt:lpstr>
      <vt:lpstr>Зеркало декорированное в технике: «Матирование стекла с элементами витражной росписи по стеклу и декорированные стеклянной галькой» Автор  Стулова И.В.</vt:lpstr>
      <vt:lpstr>Витражная роспись по стеклу последовательность действий 5) при желании декорировать стеклянной галькой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13</cp:revision>
  <dcterms:created xsi:type="dcterms:W3CDTF">2012-03-11T18:00:42Z</dcterms:created>
  <dcterms:modified xsi:type="dcterms:W3CDTF">2012-04-02T04:17:21Z</dcterms:modified>
</cp:coreProperties>
</file>