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102" y="-25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1ABA4E-CD72-497B-97AA-7213B3980F60}" type="datetimeFigureOut">
              <a:rPr lang="en-US" smtClean="0"/>
              <a:pPr/>
              <a:t>2/27/2015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ru" smtClean="0"/>
              <a:pPr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506250" y="758473"/>
            <a:ext cx="8131500" cy="2204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4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Правление Владимира Святословича </a:t>
            </a:r>
            <a:br>
              <a:rPr lang="ru" sz="4800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" sz="4800" i="1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3651870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Выполнила </a:t>
            </a:r>
            <a:r>
              <a:rPr lang="ru-RU" b="1" dirty="0" err="1" smtClean="0"/>
              <a:t>Покудина</a:t>
            </a:r>
            <a:r>
              <a:rPr lang="ru-RU" b="1" dirty="0" smtClean="0"/>
              <a:t> С.С., учитель истории и обществознания</a:t>
            </a:r>
          </a:p>
          <a:p>
            <a:r>
              <a:rPr lang="ru-RU" b="1" dirty="0" smtClean="0"/>
              <a:t>                                                  МОУ «Средняя школа № 4» г.Кимры</a:t>
            </a:r>
            <a:endParaRPr lang="ru-RU" b="1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315050" y="75000"/>
            <a:ext cx="6513899" cy="6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980-1015 гг. правление князя Владимира в Киеве 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050" y="1133587"/>
            <a:ext cx="3737450" cy="3891475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4449800" y="1284562"/>
            <a:ext cx="4052100" cy="3589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Вместо далёких походов Владимир главное внимание сосредоточил на организации обороны и сплочении огромной державы под своей властью.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 sz="9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121375"/>
            <a:ext cx="8229600" cy="673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i="1">
                <a:latin typeface="Times New Roman"/>
                <a:ea typeface="Times New Roman"/>
                <a:cs typeface="Times New Roman"/>
                <a:sym typeface="Times New Roman"/>
              </a:rPr>
              <a:t>Организация обороны страны: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885275"/>
            <a:ext cx="8459399" cy="96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1.Создание мощной системы крепостей на южной границе.</a:t>
            </a:r>
          </a:p>
          <a:p>
            <a:pPr algn="ctr" rtl="0">
              <a:spcBef>
                <a:spcPts val="0"/>
              </a:spcBef>
              <a:buNone/>
            </a:pPr>
            <a:r>
              <a:rPr lang="ru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2.Строительство сигнальных башен.</a:t>
            </a:r>
          </a:p>
          <a:p>
            <a:pPr algn="l" rtl="0">
              <a:spcBef>
                <a:spcPts val="0"/>
              </a:spcBef>
              <a:buNone/>
            </a:pPr>
            <a:r>
              <a:rPr lang="ru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3.Создание Создание мощной системы крепостей на южной границе.</a:t>
            </a:r>
          </a:p>
        </p:txBody>
      </p:sp>
      <p:pic>
        <p:nvPicPr>
          <p:cNvPr id="44" name="Shape 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200" y="2693337"/>
            <a:ext cx="4838550" cy="1999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Shape 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89600" y="2242650"/>
            <a:ext cx="3727000" cy="2900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39575" y="583726"/>
            <a:ext cx="8229600" cy="46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sz="3000" i="1">
                <a:latin typeface="Times New Roman"/>
                <a:ea typeface="Times New Roman"/>
                <a:cs typeface="Times New Roman"/>
                <a:sym typeface="Times New Roman"/>
              </a:rPr>
              <a:t>Наведение порядка в собственном государстве. 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1150475" y="1410300"/>
            <a:ext cx="7207800" cy="2322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- В результате войны Владимир разгромил вятицей и родимичей .Они </a:t>
            </a:r>
            <a:r>
              <a:rPr lang="ru" sz="2400" b="1" i="1" u="sng">
                <a:latin typeface="Times New Roman"/>
                <a:ea typeface="Times New Roman"/>
                <a:cs typeface="Times New Roman"/>
                <a:sym typeface="Times New Roman"/>
              </a:rPr>
              <a:t>вновь </a:t>
            </a: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стали платить дань Руси.</a:t>
            </a:r>
            <a:b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- Удачный поход в Волжкую Булгарию, результат - мир на выгодных для Руси условиях.</a:t>
            </a:r>
            <a:b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- Война с Польшей. В 981 г. завоевал польские города Червень, Перемышль.</a:t>
            </a:r>
            <a:b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400" b="1" i="1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135376"/>
            <a:ext cx="8229600" cy="5811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" i="1">
                <a:latin typeface="Times New Roman"/>
                <a:ea typeface="Times New Roman"/>
                <a:cs typeface="Times New Roman"/>
                <a:sym typeface="Times New Roman"/>
              </a:rPr>
              <a:t>Язычиство 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533325" y="4895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  <a:t>До X века государственной религией и религией большинства населения было </a:t>
            </a:r>
            <a:r>
              <a:rPr lang="ru" sz="1800" b="1" i="1" u="sng">
                <a:latin typeface="Times New Roman"/>
                <a:ea typeface="Times New Roman"/>
                <a:cs typeface="Times New Roman"/>
                <a:sym typeface="Times New Roman"/>
              </a:rPr>
              <a:t>язычество </a:t>
            </a:r>
            <a: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  <a:t>. </a:t>
            </a:r>
          </a:p>
          <a:p>
            <a:pPr algn="ctr">
              <a:spcBef>
                <a:spcPts val="0"/>
              </a:spcBef>
              <a:buNone/>
            </a:pPr>
            <a: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  <a:t>- Вера во множество богов </a:t>
            </a:r>
            <a:b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latin typeface="Times New Roman"/>
                <a:ea typeface="Times New Roman"/>
                <a:cs typeface="Times New Roman"/>
                <a:sym typeface="Times New Roman"/>
              </a:rPr>
              <a:t>Языческие боги : </a:t>
            </a:r>
            <a:r>
              <a:rPr lang="ru" sz="1800" b="1" i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Хорс , Даждьбог , Стрибог ,Семаргл , Макошь , Перун.</a:t>
            </a:r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050" y="1986175"/>
            <a:ext cx="2388650" cy="319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0425" y="1968150"/>
            <a:ext cx="2388649" cy="319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45850" y="1986175"/>
            <a:ext cx="3528425" cy="3157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414000" y="831150"/>
            <a:ext cx="8316000" cy="417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Решение Владимира выбрать единую религию из уже известных.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Соседи Руси исповедовали :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хазары - иудаизм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волжские булгары - ислам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Византия - христианство 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Выбор  падает на христианство.</a:t>
            </a:r>
            <a:br>
              <a:rPr lang="ru" sz="1800" b="1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 Выбор связывается с наиболее могущественным государством - империей - Византией</a:t>
            </a:r>
          </a:p>
          <a:p>
            <a:pPr>
              <a:spcBef>
                <a:spcPts val="0"/>
              </a:spcBef>
              <a:buNone/>
            </a:pP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 Тесные торговые связи с Византией .</a:t>
            </a:r>
            <a:r>
              <a:rPr lang="ru" sz="1800" b="1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/>
            </a:r>
            <a:br>
              <a:rPr lang="ru" sz="1800" b="1" i="1" u="sng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 Княгиня Ольга (бабка кн. Владимира ) крещена в Царьграде в православную веру.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 Князь нуждался в религии способной сплотить все племена и укрепить княжескую власть.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 Поднять международный авторитет. </a:t>
            </a:r>
            <a:br>
              <a:rPr lang="ru" sz="18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ru" sz="1800" b="1"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685800" y="177624"/>
            <a:ext cx="7772400" cy="509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 i="1">
                <a:latin typeface="Times New Roman"/>
                <a:ea typeface="Times New Roman"/>
                <a:cs typeface="Times New Roman"/>
                <a:sym typeface="Times New Roman"/>
              </a:rPr>
              <a:t>Причины принятия христианства.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subTitle" idx="1"/>
          </p:nvPr>
        </p:nvSpPr>
        <p:spPr>
          <a:xfrm>
            <a:off x="592725" y="4635925"/>
            <a:ext cx="7772400" cy="384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14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Обряд крещения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4386" y="475375"/>
            <a:ext cx="6789075" cy="4022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685800" y="970436"/>
            <a:ext cx="7772400" cy="396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1.изменило быт и нравы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2. запрещено жертвоприношение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запрещено многожёнство 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 запрещена кровная вражда 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5.вместе с христианством пришли -</a:t>
            </a:r>
            <a:b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письменность </a:t>
            </a:r>
            <a:b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образование </a:t>
            </a:r>
            <a:b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церковное искусство</a:t>
            </a:r>
          </a:p>
          <a:p>
            <a:pPr lvl="0" rtl="0">
              <a:spcBef>
                <a:spcPts val="0"/>
              </a:spcBef>
              <a:buNone/>
            </a:pP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6. Русь встала в один общий ряд ( по значимости ) христианских государств  Европы</a:t>
            </a:r>
            <a:b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ru" sz="2000" b="1" i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7. Наиболее тесные связи с Византией  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ctrTitle"/>
          </p:nvPr>
        </p:nvSpPr>
        <p:spPr>
          <a:xfrm>
            <a:off x="685800" y="414495"/>
            <a:ext cx="7772400" cy="425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 i="1">
                <a:latin typeface="Times New Roman"/>
                <a:ea typeface="Times New Roman"/>
                <a:cs typeface="Times New Roman"/>
                <a:sym typeface="Times New Roman"/>
              </a:rPr>
              <a:t>Значение принятия христианства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787325" y="2757881"/>
            <a:ext cx="7772400" cy="214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" sz="3000" i="1">
                <a:latin typeface="Times New Roman"/>
                <a:ea typeface="Times New Roman"/>
                <a:cs typeface="Times New Roman"/>
                <a:sym typeface="Times New Roman"/>
              </a:rPr>
              <a:t>Принятие христианства укрепило государство , изменило быт и нравы населения , способствовала развитию культуры 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6850" y="118400"/>
            <a:ext cx="6310325" cy="2859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167</Words>
  <Application>Microsoft Office PowerPoint</Application>
  <PresentationFormat>Экран (16:9)</PresentationFormat>
  <Paragraphs>26</Paragraphs>
  <Slides>9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Правление Владимира Святословича  </vt:lpstr>
      <vt:lpstr>Слайд 2</vt:lpstr>
      <vt:lpstr>Организация обороны страны:</vt:lpstr>
      <vt:lpstr>Наведение порядка в собственном государстве. </vt:lpstr>
      <vt:lpstr>Язычиство </vt:lpstr>
      <vt:lpstr>Причины принятия христианства.</vt:lpstr>
      <vt:lpstr>Слайд 7</vt:lpstr>
      <vt:lpstr>Значение принятия христианства </vt:lpstr>
      <vt:lpstr>Принятие христианства укрепило государство , изменило быт и нравы населения , способствовала развитию культуры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Правление Владимира Святословича  </dc:title>
  <cp:lastModifiedBy>user</cp:lastModifiedBy>
  <cp:revision>1</cp:revision>
  <dcterms:modified xsi:type="dcterms:W3CDTF">2015-02-27T09:32:25Z</dcterms:modified>
</cp:coreProperties>
</file>