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49EBA-DA95-4FD7-BF43-CE0CF7764EB7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292E2-A120-4F49-B22D-7D1317C3F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rana.ru/media/images/uploaded/bigE21005402.jpg" TargetMode="External"/><Relationship Id="rId2" Type="http://schemas.openxmlformats.org/officeDocument/2006/relationships/hyperlink" Target="http://img0.liveinternet.ru/images/attach/c/7/95/324/95324912_f0873c209d29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otkai.ru/thmb_gl/timthumb.php?src=../gl/NS2010/img_7003.jpg&amp;w=514&amp;zc=1&amp;q=90" TargetMode="External"/><Relationship Id="rId5" Type="http://schemas.openxmlformats.org/officeDocument/2006/relationships/hyperlink" Target="http://holiday-in-petersburg.ru/wp-content/gallery/nikolskij-sobor/542.jpg" TargetMode="External"/><Relationship Id="rId4" Type="http://schemas.openxmlformats.org/officeDocument/2006/relationships/hyperlink" Target="http://savepic.net/221619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4464496" cy="5472608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0" y="260648"/>
            <a:ext cx="48696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Презентация к учебнику М.А. </a:t>
            </a:r>
            <a:r>
              <a:rPr lang="ru-RU" sz="2000" i="1" dirty="0" err="1" smtClean="0">
                <a:solidFill>
                  <a:srgbClr val="002060"/>
                </a:solidFill>
              </a:rPr>
              <a:t>Гацкевич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5661248"/>
            <a:ext cx="48607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      Учитель английского языка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ГБОУ СОШ № 180 г.Санкт-Петербург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                 Белоброва Е.Д.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412776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St Nicholas Naval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Cathedral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0.liveinternet.ru/images/attach/c/7/95/324/95324912_f0873c209d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rana.ru/media/images/uploaded/bigE210054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535785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avepic.net/2216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5572164" cy="6858000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156176" y="1700808"/>
            <a:ext cx="34242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The light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bell-tower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stands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separately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from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the cathedral 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on the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bank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of the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Kryukov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Canal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holiday-in-petersburg.ru/wp-content/gallery/nikolskij-sobor/5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29256" cy="685800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796136" y="2348880"/>
            <a:ext cx="40991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The cathedral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consists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two churches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otkai.ru/thmb_gl/timthumb.php?src=..%2Fgl%2FNS2010%2Fimg_7003.jpg&amp;w=514&amp;zc=1&amp;q=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8715436" cy="535785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03648" y="404664"/>
            <a:ext cx="58414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beautiful iconostasis of the upper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chuch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980728"/>
            <a:ext cx="835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http://img0.liveinternet.ru/images/attach/c/7/95/324/95324912_f0873c209d29.jpg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571612"/>
            <a:ext cx="703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http://strana.ru/media/images/uploaded/bigE21005402.jpg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143116"/>
            <a:ext cx="4337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http://savepic.net/2216199.jpg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714620"/>
            <a:ext cx="7846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http://holiday-in-petersburg.ru/wp-content/gallery/nikolskij-sobor/542.jpg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357562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http://fotkai.ru/thmb_gl/timthumb.php?src=..%2Fgl%2FNS2010%2Fimg_7003.jpg&amp;w=514&amp;zc=1&amp;q=90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60648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Использованные интернет-ресурсы</a:t>
            </a:r>
            <a:endParaRPr lang="ru-RU" sz="2000" i="1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77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9</cp:revision>
  <dcterms:created xsi:type="dcterms:W3CDTF">2014-11-26T09:43:51Z</dcterms:created>
  <dcterms:modified xsi:type="dcterms:W3CDTF">2014-12-17T19:30:40Z</dcterms:modified>
</cp:coreProperties>
</file>