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B6085-BD18-4F78-B552-278769EC3CD0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8E792-9E22-469B-AF88-A047D8142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837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7" y="0"/>
          <a:ext cx="8712960" cy="666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0864"/>
                <a:gridCol w="580864"/>
                <a:gridCol w="580864"/>
                <a:gridCol w="580864"/>
                <a:gridCol w="580864"/>
                <a:gridCol w="580864"/>
                <a:gridCol w="580864"/>
                <a:gridCol w="580864"/>
                <a:gridCol w="580864"/>
                <a:gridCol w="580864"/>
                <a:gridCol w="580864"/>
                <a:gridCol w="580864"/>
                <a:gridCol w="580864"/>
                <a:gridCol w="580864"/>
                <a:gridCol w="580864"/>
              </a:tblGrid>
              <a:tr h="416835">
                <a:tc grid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8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835"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8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835">
                <a:tc row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835"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835">
                <a:tc grid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835">
                <a:tc grid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835">
                <a:tc grid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27584" y="47667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584" y="83671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7584" y="126876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9592" y="170080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7584" y="213285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7584" y="249289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3528" y="47667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э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03648" y="476672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1720" y="476672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27784" y="40466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з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03848" y="17008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31840" y="2132856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03848" y="249289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03848" y="292494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03848" y="335699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31840" y="378904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ж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1520" y="2132856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п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75656" y="213285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51720" y="21328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27784" y="213285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51920" y="213285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55976" y="2132856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32040" y="2132856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н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32040" y="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932040" y="47667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32040" y="83671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32040" y="126876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32040" y="170080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27784" y="335699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79912" y="335699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335699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32040" y="3356992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508104" y="3356992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932040" y="3789040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932040" y="4221088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932040" y="465313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932040" y="501317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932040" y="544522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ц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932040" y="5805264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932040" y="623731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83968" y="422108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ж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508104" y="41490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084168" y="422108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660232" y="414908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п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236296" y="4149080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812360" y="422108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460432" y="422108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283968" y="5013176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п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508104" y="5013176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н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084168" y="5013176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н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732240" y="501317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500"/>
                            </p:stCondLst>
                            <p:childTnLst>
                              <p:par>
                                <p:cTn id="1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000"/>
                            </p:stCondLst>
                            <p:childTnLst>
                              <p:par>
                                <p:cTn id="1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"/>
                            </p:stCondLst>
                            <p:childTnLst>
                              <p:par>
                                <p:cTn id="1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000"/>
                            </p:stCondLst>
                            <p:childTnLst>
                              <p:par>
                                <p:cTn id="1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500"/>
                            </p:stCondLst>
                            <p:childTnLst>
                              <p:par>
                                <p:cTn id="1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000"/>
                            </p:stCondLst>
                            <p:childTnLst>
                              <p:par>
                                <p:cTn id="1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500"/>
                            </p:stCondLst>
                            <p:childTnLst>
                              <p:par>
                                <p:cTn id="20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3000"/>
                            </p:stCondLst>
                            <p:childTnLst>
                              <p:par>
                                <p:cTn id="20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00"/>
                            </p:stCondLst>
                            <p:childTnLst>
                              <p:par>
                                <p:cTn id="2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2000"/>
                            </p:stCondLst>
                            <p:childTnLst>
                              <p:par>
                                <p:cTn id="2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500"/>
                            </p:stCondLst>
                            <p:childTnLst>
                              <p:par>
                                <p:cTn id="2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3000"/>
                            </p:stCondLst>
                            <p:childTnLst>
                              <p:par>
                                <p:cTn id="2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500"/>
                            </p:stCondLst>
                            <p:childTnLst>
                              <p:par>
                                <p:cTn id="2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1000"/>
                            </p:stCondLst>
                            <p:childTnLst>
                              <p:par>
                                <p:cTn id="2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500"/>
                            </p:stCondLst>
                            <p:childTnLst>
                              <p:par>
                                <p:cTn id="2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</TotalTime>
  <Words>51</Words>
  <Application>Microsoft Office PowerPoint</Application>
  <PresentationFormat>Экран (4:3)</PresentationFormat>
  <Paragraphs>51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</dc:creator>
  <cp:lastModifiedBy>Сергей</cp:lastModifiedBy>
  <cp:revision>17</cp:revision>
  <dcterms:created xsi:type="dcterms:W3CDTF">2012-02-01T16:22:32Z</dcterms:created>
  <dcterms:modified xsi:type="dcterms:W3CDTF">2012-02-01T19:04:28Z</dcterms:modified>
</cp:coreProperties>
</file>