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0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6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6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0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4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8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357F-FAD2-46DE-9A33-4A3324A6782B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141A-2224-43B4-9C03-97A6A878C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0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Презентация к занятию</a:t>
            </a:r>
            <a:br>
              <a:rPr lang="ru-RU" dirty="0" smtClean="0"/>
            </a:br>
            <a:r>
              <a:rPr lang="ru-RU" dirty="0" smtClean="0"/>
              <a:t>«Имитация витража живописью пластилином на стекле»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93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Витраж в одном и соборов нашего города, выполненный </a:t>
            </a:r>
            <a:r>
              <a:rPr lang="ru-RU" dirty="0"/>
              <a:t>по классической технологии.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43" y="912043"/>
            <a:ext cx="2744763" cy="45751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каком соборе можно увидеть этот витраж?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24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Витраж в Исаакиевском соборе Санкт-Петербурга, выполненный по классической технологии.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91220"/>
            <a:ext cx="5111750" cy="3816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9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008313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Витраж, выполненный в технике Луиса Тиффани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151" y="273050"/>
            <a:ext cx="272554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26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Технология создания витража в технике Луиса Тиффани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1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Технология создания витража в технике Луиса Тиффани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332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Витраж, выполненный в технике Луиса Тиффани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023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Витраж, выполненный в технике Луиса Тиффани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666" y="273050"/>
            <a:ext cx="4118517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0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Витраж, выполненный в технике Луиса Тиффани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286872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Абажур лампы, </a:t>
            </a:r>
            <a:r>
              <a:rPr lang="ru-RU" dirty="0"/>
              <a:t>выполненный в технике Луиса Тиффани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290429"/>
            <a:ext cx="5111750" cy="58183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7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Люстра, выполненная в технике Луиса Тиффани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2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Витра́ж</a:t>
            </a:r>
            <a:r>
              <a:rPr lang="ru-RU" dirty="0"/>
              <a:t> (фр. </a:t>
            </a:r>
            <a:r>
              <a:rPr lang="ru-RU" dirty="0" err="1"/>
              <a:t>vitre</a:t>
            </a:r>
            <a:r>
              <a:rPr lang="ru-RU" dirty="0"/>
              <a:t> — оконное стекло, от лат. </a:t>
            </a:r>
            <a:r>
              <a:rPr lang="ru-RU" dirty="0" err="1"/>
              <a:t>vitrum</a:t>
            </a:r>
            <a:r>
              <a:rPr lang="ru-RU" dirty="0"/>
              <a:t> — стекло) — произведение декоративного искусства изобразительного или орнаментального характера из цветного стекла, рассчитанное на сквозное освещение и предназначенное для заполнения проёма...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4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Бра, выполненная в технике Луиса Тиффани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52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8773" y="1628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Имитация – это процесс подражания </a:t>
            </a:r>
            <a:r>
              <a:rPr lang="ru-RU" sz="3200" b="1" dirty="0"/>
              <a:t>чему – либо или выполнение похожей работы из </a:t>
            </a:r>
            <a:r>
              <a:rPr lang="ru-RU" sz="3200" b="1" dirty="0" smtClean="0"/>
              <a:t>других, </a:t>
            </a:r>
            <a:r>
              <a:rPr lang="ru-RU" sz="3200" b="1" dirty="0"/>
              <a:t>часто более простых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752214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66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Имитации витражей:</a:t>
            </a:r>
          </a:p>
          <a:p>
            <a:r>
              <a:rPr lang="ru-RU" sz="3200" b="1" dirty="0" smtClean="0"/>
              <a:t>. Пленочные витражи</a:t>
            </a:r>
          </a:p>
          <a:p>
            <a:r>
              <a:rPr lang="ru-RU" sz="3200" b="1" dirty="0" smtClean="0"/>
              <a:t>. Витражная роспись по стеклу</a:t>
            </a:r>
          </a:p>
          <a:p>
            <a:r>
              <a:rPr lang="ru-RU" sz="3200" b="1" dirty="0" smtClean="0"/>
              <a:t>. Живопись пластилином на стекле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4592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Имитация витража: пленочный витраж (английская технология)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090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Имитация витража: пленочный витраж (английская технология)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0917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Имитация витража: пленочный витраж (английская технология)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7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Имитация витража: пленочный витраж (английская технология)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706" y="273050"/>
            <a:ext cx="304443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81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Имитация витража: пленочный витраж (английская технология)</a:t>
            </a:r>
            <a:br>
              <a:rPr lang="ru-RU" dirty="0"/>
            </a:br>
            <a:r>
              <a:rPr lang="ru-RU" dirty="0" smtClean="0"/>
              <a:t>технология создания.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071484"/>
            <a:ext cx="5111750" cy="42562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6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Имитация витража: пленочный витраж (английская технология)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285" y="273050"/>
            <a:ext cx="467127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пленочный витраж (английская технология)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66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Средневековые и готические(храмовые) витражи, выполненные по классической технологии.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252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Имитация витража: </a:t>
            </a:r>
            <a:r>
              <a:rPr lang="ru-RU" dirty="0" smtClean="0"/>
              <a:t>витражная роспись по стеклу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621543"/>
            <a:ext cx="5111750" cy="51561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64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Имитация витража: витражная роспись по стеклу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602503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витражная роспись по стеклу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9058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витражная роспись по стеклу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25496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витражная роспись по стеклу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72015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витражная роспись по стеклу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0375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413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860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 Процесс создания работ.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856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73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Средневековые и готические(храмовые) витражи, выполненные по классической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04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470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43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26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Имитация витража: живопись пластилином на стекле. Детские работы.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301" y="273050"/>
            <a:ext cx="3609247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71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Имитация витража: живопись пластилином на стекле. Детские работы.</a:t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485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1571774"/>
          </a:xfrm>
        </p:spPr>
        <p:txBody>
          <a:bodyPr>
            <a:noAutofit/>
          </a:bodyPr>
          <a:lstStyle/>
          <a:p>
            <a:r>
              <a:rPr lang="ru-RU" dirty="0"/>
              <a:t>Имитация витража: живопись пластилином на стекле. Детские работы.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304" y="273050"/>
            <a:ext cx="4459242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1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Имитация витража: живопись пластилином на стекле. Детские работы.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7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01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438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Имитация витража: живопись пластилином на стекле. Детские работы.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3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Средневековые и готические(храмовые) витражи, выполненные по классической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19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08313" cy="1872208"/>
          </a:xfrm>
        </p:spPr>
        <p:txBody>
          <a:bodyPr>
            <a:noAutofit/>
          </a:bodyPr>
          <a:lstStyle/>
          <a:p>
            <a:r>
              <a:rPr lang="ru-RU" dirty="0"/>
              <a:t>Имитация витража: живопись пластилином на стекле. Детские работы.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591" y="273050"/>
            <a:ext cx="3758667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6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874" y="273050"/>
            <a:ext cx="439810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Средневековые и готические(храмовые) витражи, выполненные по классической технологии.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69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Средневековые и готические(храмовые) витражи, выполненные по классической технологии.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696" y="551765"/>
            <a:ext cx="3004457" cy="52956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6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Средневековые и готические(храмовые) витражи, выполненные по классической технологии.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9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Средневековые и готические(храмовые) витражи, выполненные по классической технологии.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436" y="273050"/>
            <a:ext cx="421497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63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523</Words>
  <Application>Microsoft Office PowerPoint</Application>
  <PresentationFormat>Экран (4:3)</PresentationFormat>
  <Paragraphs>54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Средневековые и готические(храмовые) витражи, выполненные по классической технологии. </vt:lpstr>
      <vt:lpstr>Средневековые и готические(храмовые) витражи, выполненные по классической технологии. </vt:lpstr>
      <vt:lpstr>Средневековые и готические(храмовые) витражи, выполненные по классической технологии. </vt:lpstr>
      <vt:lpstr>Витраж в одном и соборов нашего города, выполненный по классической технологии. </vt:lpstr>
      <vt:lpstr>Витраж в Исаакиевском соборе Санкт-Петербурга, выполненный по классической технологии. </vt:lpstr>
      <vt:lpstr>Витраж, выполненный в технике Луиса Тиффани</vt:lpstr>
      <vt:lpstr>Презентация PowerPoint</vt:lpstr>
      <vt:lpstr>Презентация PowerPoint</vt:lpstr>
      <vt:lpstr>Презентация PowerPoint</vt:lpstr>
      <vt:lpstr>Витраж, выполненный в технике Луиса Тиффани  </vt:lpstr>
      <vt:lpstr>Витраж, выполненный в технике Луиса Тиффани  </vt:lpstr>
      <vt:lpstr>Абажур лампы, выполненный в технике Луиса Тиффани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Имитация витража: пленочный витраж (английская технология) </vt:lpstr>
      <vt:lpstr>Имитация витража: пленочный витраж (английская технология) </vt:lpstr>
      <vt:lpstr>Имитация витража: пленочный витраж (английская технология) технология создания.</vt:lpstr>
      <vt:lpstr>Имитация витража: пленочный витраж (английская технология) </vt:lpstr>
      <vt:lpstr>Презентация PowerPoint</vt:lpstr>
      <vt:lpstr>Имитация витража: витражная роспись по стеклу </vt:lpstr>
      <vt:lpstr>Имитация витража: витражная роспись по стеклу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Имитация витража: живопись пластилином на стекле. Детские работы.  </vt:lpstr>
      <vt:lpstr>Имитация витража: живопись пластилином на стекле. Детские работы.  </vt:lpstr>
      <vt:lpstr>Имитация витража: живопись пластилином на стекле. Детские работы.  </vt:lpstr>
      <vt:lpstr>Имитация витража: живопись пластилином на стекле. Детские работы.  </vt:lpstr>
      <vt:lpstr>Презентация PowerPoint</vt:lpstr>
      <vt:lpstr>Презентация PowerPoint</vt:lpstr>
      <vt:lpstr>Презентация PowerPoint</vt:lpstr>
      <vt:lpstr>Имитация витража: живопись пластилином на стекле. Детские работы.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</cp:revision>
  <dcterms:created xsi:type="dcterms:W3CDTF">2012-03-21T05:47:12Z</dcterms:created>
  <dcterms:modified xsi:type="dcterms:W3CDTF">2012-03-25T16:32:40Z</dcterms:modified>
</cp:coreProperties>
</file>