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edia.prazdnik-land.ru/media/photologue/photos/GalleryPhotos/cache/2237_10244_image640x48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5701/anomalia-xiii.a9/0_45c85_2493620e_X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g-2004-10.photosight.ru/15/64910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5601/owen1141952.64/0_4b6eb_2f0a3f24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fan-blizzard.ucoz.ru/_fr/0/536386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edia.tumblr.com/tumblr_ldn0zhf4CH1qeixf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43.radikal.ru/i101/0808/76/c8dbd0f5117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orod.crimea.edu/librari/ricari_sred/0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arod.yandex.ru/community/clipart/10397/2005/768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.cwars.ru/img/helmet/17b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3dcenter.ru/forum/uploads/monthly_04_2010/post-66776-1272035117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iles.myopera.com/edwardpiercy/files/Helm-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funkydiva.pl/wp-content/uploads/2011/06/twarz-do-pomalowania-11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g-teen.ru/_ph/38/2/86896646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009.radikal.ru/1010/49/0be44f80c85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downloads.bbc.co.uk/rmhttp/schools/primaryhistory/images/indus_valley/art_and_writing/i_jewelery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ess-style.ru/img/1647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eyesing.typepad.com/eyesing/images/2008/03/17/2004_spring_couture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ochtimes.ru/images/stories/05/photos/75_konkurs_22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epochtimes.ru/images/stories/05/photos/75_konkurs_6.jpg" TargetMode="External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1parikmaherskaya.ru/uploads_user/4000/3653/1507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img.magazin.libimseti.cz/img/img/9be75279750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blog-stilista.com/wp-content/uploads/2011/02/%D0%B4%D1%8E%D0%B6.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newscientist.com/data/images/ns/cms/dn9392/dn9392-1_6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20.privet.ru/lr/0c03aceb04c1b953e825ff9163497ada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cbc.ca/gfx/images/news/photos/2010/01/11/neanderthal-shell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017.radikal.ru/i411/1112/56/b78879cb44e6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5zvezd-nf.ru/assets/galleries/158/_a_0_e_u_a_c_a_a_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8.ifotki.info/org/196144eff4b718e666aef30181d08122bc81cc8605606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hotos.igougo.com/images/p362536-Munich-The_crown_of_an_English_quee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g0.liveinternet.ru/images/attach/c/2/69/312/69312372_aaadcb46fb5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loha.net/~mikesch/gregory-xvi-tiara-s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erardvanbochove.nl/Egypte/Dodenmaske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Выражение характера человека через украшение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</a:t>
            </a:r>
          </a:p>
          <a:p>
            <a:r>
              <a:rPr lang="ru-RU" dirty="0" smtClean="0"/>
              <a:t>2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61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а 13 из 277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4814" r="4326" b="13842"/>
          <a:stretch/>
        </p:blipFill>
        <p:spPr bwMode="auto">
          <a:xfrm>
            <a:off x="467544" y="620688"/>
            <a:ext cx="8224026" cy="58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а 7 из 53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690"/>
            <a:ext cx="5208513" cy="66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а 39 из 53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5" y="468448"/>
            <a:ext cx="8794593" cy="58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а 12 из 30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7" y="83256"/>
            <a:ext cx="4824536" cy="68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а 25 из 303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256"/>
            <a:ext cx="5064120" cy="67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28 из 39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4644008" cy="66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s43.radikal.ru/i101/0808/76/c8dbd0f5117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88"/>
            <a:ext cx="9097476" cy="60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а 3 из 50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4752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а 5 из 50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129"/>
            <a:ext cx="6768752" cy="67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а 8 из 50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1790"/>
            <a:ext cx="8587236" cy="6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а 12 из 50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200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14 из 50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0" y="84168"/>
            <a:ext cx="6773832" cy="67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а 114 из 93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200"/>
            <a:ext cx="4536504" cy="638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а 116 из 4556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 r="17676" b="41217"/>
          <a:stretch/>
        </p:blipFill>
        <p:spPr bwMode="auto">
          <a:xfrm>
            <a:off x="4499992" y="76200"/>
            <a:ext cx="4687486" cy="63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048" y="2967335"/>
            <a:ext cx="89239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Создайте шлем юноше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красивую диадему девушке</a:t>
            </a:r>
            <a:endParaRPr lang="ru-RU" sz="5400" b="1" cap="none" spc="50" dirty="0">
              <a:ln w="11430"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9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Древние украшения</a:t>
            </a:r>
            <a:endParaRPr lang="ru-RU" sz="5400" dirty="0"/>
          </a:p>
        </p:txBody>
      </p:sp>
      <p:pic>
        <p:nvPicPr>
          <p:cNvPr id="1026" name="Picture 2" descr="Картинка 1 из 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545489" cy="5113677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4 из 112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071392" cy="59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а 30 из 6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8262"/>
            <a:ext cx="4488433" cy="67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а 23 из 3375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72" y="76199"/>
            <a:ext cx="4489328" cy="67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артинка 28 из 3375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76199"/>
            <a:ext cx="4499993" cy="67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Картинка 45 из 3375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4488432" cy="674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а 2 из 2133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7132"/>
            <a:ext cx="6768634" cy="67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ртинка 23 из 2133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75162"/>
            <a:ext cx="5475188" cy="68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а 10 из 245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4536504" cy="67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5 из 75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6" y="0"/>
            <a:ext cx="8896744" cy="48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а 11 из 75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0" y="2536661"/>
            <a:ext cx="8928720" cy="42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13 из 75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99" y="-1"/>
            <a:ext cx="6166953" cy="68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а 1 из 54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825346" cy="67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1 из 69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1" y="76200"/>
            <a:ext cx="8981326" cy="65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7 из 9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33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11 из 9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5"/>
            <a:ext cx="5112568" cy="68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а 18 из 96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70" y="-5315"/>
            <a:ext cx="4958678" cy="68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а 4 из 1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047"/>
            <a:ext cx="3384376" cy="66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а 12 из 39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692"/>
            <a:ext cx="4536504" cy="66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army.armor.kiev.ua/forma/uni-gusar-2-5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126"/>
            <a:ext cx="78813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</TotalTime>
  <Words>18</Words>
  <Application>Microsoft Office PowerPoint</Application>
  <PresentationFormat>Экран (4:3)</PresentationFormat>
  <Paragraphs>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Паркет</vt:lpstr>
      <vt:lpstr>Выражение характера человека через украшение</vt:lpstr>
      <vt:lpstr>Древние украшения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Выражение характера человека через украшение</dc:title>
  <cp:lastModifiedBy>маришка</cp:lastModifiedBy>
  <cp:revision>5</cp:revision>
  <dcterms:modified xsi:type="dcterms:W3CDTF">2012-02-19T13:16:07Z</dcterms:modified>
</cp:coreProperties>
</file>