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0" r:id="rId10"/>
    <p:sldId id="268" r:id="rId11"/>
    <p:sldId id="259" r:id="rId12"/>
    <p:sldId id="257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hyperlink" Target="http://raskraska.eu/risunok/transport/parusniki/raskraska/parusniki-2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www.proza.ru/pics/2010/06/07/967.jpg" TargetMode="Externa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smayli.ru/data/smiles/predmet-109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zvxm.narod.ru/galaxy/TOP12/Korabli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.geocaching.com/cache/015d6b36-d16f-43fb-a952-509bc15f78ca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album.dimonvideo.ru/full/raznoe/25968_p3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cdrpro.ru/sites/default/files/gallery/188648462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49.radikal.ru/i126/1007/eb/d90a32d90760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dinartex.ru/gobelens/pictures/raznoe/argo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gorod.tomsk.ru/uploads/28460/1242956038/Letuchijkorabl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ИЗО</a:t>
            </a:r>
          </a:p>
          <a:p>
            <a:r>
              <a:rPr lang="ru-RU" dirty="0" smtClean="0"/>
              <a:t>2 класс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412776"/>
            <a:ext cx="7175351" cy="3512681"/>
          </a:xfrm>
        </p:spPr>
        <p:txBody>
          <a:bodyPr/>
          <a:lstStyle/>
          <a:p>
            <a:r>
              <a:rPr lang="ru-RU" dirty="0"/>
              <a:t>Выражение намерений через украшение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98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3501008"/>
            <a:ext cx="8208912" cy="3389342"/>
          </a:xfrm>
          <a:prstGeom prst="rect">
            <a:avLst/>
          </a:prstGeom>
          <a:gradFill flip="none" rotWithShape="1">
            <a:gsLst>
              <a:gs pos="56000">
                <a:srgbClr val="FFFFCC"/>
              </a:gs>
              <a:gs pos="94000">
                <a:schemeClr val="accent2">
                  <a:lumMod val="50000"/>
                </a:schemeClr>
              </a:gs>
              <a:gs pos="88000">
                <a:schemeClr val="accent2">
                  <a:lumMod val="40000"/>
                  <a:lumOff val="60000"/>
                </a:schemeClr>
              </a:gs>
              <a:gs pos="84000">
                <a:schemeClr val="accent2">
                  <a:lumMod val="75000"/>
                </a:schemeClr>
              </a:gs>
              <a:gs pos="12000">
                <a:schemeClr val="accent2">
                  <a:lumMod val="60000"/>
                  <a:lumOff val="40000"/>
                </a:schemeClr>
              </a:gs>
              <a:gs pos="7000">
                <a:srgbClr val="0070C0"/>
              </a:gs>
              <a:gs pos="18000">
                <a:schemeClr val="accent2">
                  <a:lumMod val="75000"/>
                </a:schemeClr>
              </a:gs>
              <a:gs pos="46000">
                <a:srgbClr val="FFFF99"/>
              </a:gs>
              <a:gs pos="65000">
                <a:srgbClr val="FFFF99"/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9733" y="111666"/>
            <a:ext cx="8208912" cy="3389342"/>
          </a:xfrm>
          <a:prstGeom prst="rect">
            <a:avLst/>
          </a:prstGeom>
          <a:gradFill flip="none" rotWithShape="1">
            <a:gsLst>
              <a:gs pos="0">
                <a:srgbClr val="FFFFCC"/>
              </a:gs>
              <a:gs pos="81000">
                <a:schemeClr val="bg2">
                  <a:lumMod val="75000"/>
                </a:schemeClr>
              </a:gs>
              <a:gs pos="62000">
                <a:schemeClr val="accent1">
                  <a:lumMod val="60000"/>
                  <a:lumOff val="40000"/>
                </a:schemeClr>
              </a:gs>
              <a:gs pos="40000">
                <a:schemeClr val="accent2">
                  <a:lumMod val="75000"/>
                </a:schemeClr>
              </a:gs>
              <a:gs pos="26000">
                <a:schemeClr val="accent4">
                  <a:lumMod val="20000"/>
                  <a:lumOff val="80000"/>
                </a:schemeClr>
              </a:gs>
              <a:gs pos="14000">
                <a:srgbClr val="FFFF00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Картинка 124 из 57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6" b="96349" l="33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711" y="-315416"/>
            <a:ext cx="4914546" cy="677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Картинка 69 из 774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56" b="987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041"/>
          <a:stretch/>
        </p:blipFill>
        <p:spPr bwMode="auto">
          <a:xfrm>
            <a:off x="467544" y="620688"/>
            <a:ext cx="8041101" cy="628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74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/>
              <a:t>Где вода столбом стоит? </a:t>
            </a:r>
          </a:p>
        </p:txBody>
      </p:sp>
    </p:spTree>
    <p:extLst>
      <p:ext uri="{BB962C8B-B14F-4D97-AF65-F5344CB8AC3E}">
        <p14:creationId xmlns:p14="http://schemas.microsoft.com/office/powerpoint/2010/main" val="1674191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с подвохом ;)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Домашнее животное, на "т" начинается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161450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Еще одна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животное, на "д" начинается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2946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4 из 4681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8253"/>
            <a:ext cx="6039817" cy="603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а 9 из 4681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248" y="-44542"/>
            <a:ext cx="5832648" cy="690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27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а 40 из 4681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3024"/>
            <a:ext cx="8918633" cy="630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6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а 5 из 7288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0" y="188640"/>
            <a:ext cx="856100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22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тинка 5 из 294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00"/>
          <a:stretch/>
        </p:blipFill>
        <p:spPr bwMode="auto">
          <a:xfrm>
            <a:off x="899592" y="0"/>
            <a:ext cx="729828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07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артинка 12 из 1639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4" b="16104"/>
          <a:stretch/>
        </p:blipFill>
        <p:spPr bwMode="auto">
          <a:xfrm>
            <a:off x="395535" y="332656"/>
            <a:ext cx="838781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12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артинка 3 из 157778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4" b="21872"/>
          <a:stretch/>
        </p:blipFill>
        <p:spPr bwMode="auto">
          <a:xfrm>
            <a:off x="19305" y="1072"/>
            <a:ext cx="912469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55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Картинка 7 из 840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172"/>
            <a:ext cx="5328592" cy="676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54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581128"/>
            <a:ext cx="6512511" cy="1143000"/>
          </a:xfrm>
        </p:spPr>
        <p:txBody>
          <a:bodyPr/>
          <a:lstStyle/>
          <a:p>
            <a:r>
              <a:rPr lang="ru-RU" dirty="0" smtClean="0"/>
              <a:t>С. 114-117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Задание</a:t>
            </a:r>
          </a:p>
          <a:p>
            <a:pPr algn="ctr"/>
            <a:r>
              <a:rPr lang="ru-RU" sz="5400" dirty="0" smtClean="0"/>
              <a:t>ФЛОТ ПИРАТОВ</a:t>
            </a:r>
          </a:p>
          <a:p>
            <a:pPr algn="ctr"/>
            <a:r>
              <a:rPr lang="ru-RU" sz="5400" dirty="0" smtClean="0"/>
              <a:t> ФЛОТ ЦАРЯ САЛТАНА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52000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</TotalTime>
  <Words>46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Выражение намерений через украшение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С. 114-117</vt:lpstr>
      <vt:lpstr>Презентация PowerPoint</vt:lpstr>
      <vt:lpstr>загадка</vt:lpstr>
      <vt:lpstr>Загадка с подвохом ;)</vt:lpstr>
      <vt:lpstr>Еще одна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Выражение намерений через украшение</dc:title>
  <cp:lastModifiedBy>маришка</cp:lastModifiedBy>
  <cp:revision>3</cp:revision>
  <dcterms:modified xsi:type="dcterms:W3CDTF">2012-02-26T14:42:58Z</dcterms:modified>
</cp:coreProperties>
</file>