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phl74.narod2.ru/98094_large.p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newyork.ru/ic/lenta.ru:8000/sport/2004/03/15/karate/picturesmall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minkanje.org/MAKE%20UP/christian-dior-logo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static.wix.com/media/2e610b7807eec3ee48f5ef950861e9ad.wix_m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-class.ru/forum/uploads/2933/%F8%E0%ED%E5%EB%FC_%EB%EE%E3%EE%F2%E8%EF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shop.textalk.se/shop/12062/art31/32831-ban-9a955a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changingfaces.net/userimages/Reebok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www.studiouriasz.pl/?cea=olyimpic-pictures-bprT4g7RBeHPDZxu5ANeE8jVb1lwlWj6YtxT13fMRDXhGlBme6YD2zZQhcxoAvahQ9jgl0R6ka3PmVGhK3X4Nh/cM/xrZCK5LLtT4Az6CGHL5DKQFtznlBImO/Q1oToaSSC8OAm6PNcDQl8BMq7uWw==vnc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festripes.ru/wp-content/uploads/olimlijskaya-emblema-28.jpg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olymp2006.rambler.ru/images/8602_46.1139302204.94101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www.lik10.ru/pablish/lik/for_all/emblema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hyperlink" Target="http://www.phys.kemsu.ru/images/emblema_small_f.gi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59311s007.edusite.ru/images/1386-003_b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antonenko-vera.narod.ru/muzyka-karaoke_11490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artype.com/images/page/Audi_2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40305-s-012.edusite.ru/images/p40_yemblem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kak.ru/vimg/article/8f94c54942cd64d2d78a41ad20346858.gi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gal.ru/usrfile/img/emblema-olimpiyskih-igr1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aradvice.com.au/wp-content/uploads/2010/10/InfinitiLogo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kurs.ru/image/000/004/289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uto-116.ru/vaz_lada_05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avto-logotip.narod.ru/jaguar.gi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yaplakal.com/uploads/previews/post-14-1261332085944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automobili.ru/news/495_1140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eso-online.ru/image/%7ba010b291-4c7f-4a92-b13a-a94387a4d419%7d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ceigra.ru/wp-content/uploads/2012/01/x_ea593c1b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Что такое эмблемы и зачем они нужны людям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28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Картинка 11 из 549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572849" cy="637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93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Картинка 6 из 43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468370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0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sminkanje.org/MAKE%20UP/christian-dior-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60648"/>
            <a:ext cx="887621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9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Картинка 2 из 319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4" y="260648"/>
            <a:ext cx="889161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90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Картинка 3 из 338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5723"/>
            <a:ext cx="4392488" cy="66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60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Картинка 6 из 984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28" y="188640"/>
            <a:ext cx="827243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25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Картинка 2 из 226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0" y="260648"/>
            <a:ext cx="8973459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03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Картинка 1 из 2275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34" y="260648"/>
            <a:ext cx="886530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Картинка 3 из 2275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6470"/>
            <a:ext cx="4680520" cy="666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Картинка 4 из 22751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6" r="29626"/>
          <a:stretch/>
        </p:blipFill>
        <p:spPr bwMode="auto">
          <a:xfrm>
            <a:off x="5062657" y="78706"/>
            <a:ext cx="3757815" cy="666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66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Картинка 8 из 118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3528392" cy="43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Картинка 33 из 1186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14" y="1442255"/>
            <a:ext cx="4320910" cy="439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81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Картинка 1 из 9261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08720"/>
            <a:ext cx="496855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Картинка 4 из 9553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370" y="1052736"/>
            <a:ext cx="403100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8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Назовите марку машины</a:t>
            </a:r>
            <a:endParaRPr lang="ru-RU" dirty="0"/>
          </a:p>
        </p:txBody>
      </p:sp>
      <p:pic>
        <p:nvPicPr>
          <p:cNvPr id="1026" name="Picture 2" descr="Картинка 8 из 153790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62"/>
          <a:stretch/>
        </p:blipFill>
        <p:spPr bwMode="auto">
          <a:xfrm>
            <a:off x="356197" y="1234998"/>
            <a:ext cx="876713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а 8 из 153790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18"/>
          <a:stretch/>
        </p:blipFill>
        <p:spPr bwMode="auto">
          <a:xfrm>
            <a:off x="2201351" y="4869160"/>
            <a:ext cx="5076825" cy="112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49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Картинка 2 из 79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1494"/>
            <a:ext cx="7461055" cy="634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Картинка 1 из 79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52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01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Картинка 6 из 2275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4046"/>
            <a:ext cx="7733636" cy="643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25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а 13 из 153790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57"/>
          <a:stretch/>
        </p:blipFill>
        <p:spPr bwMode="auto">
          <a:xfrm>
            <a:off x="107504" y="0"/>
            <a:ext cx="8928992" cy="469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а 13 из 153790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52"/>
          <a:stretch/>
        </p:blipFill>
        <p:spPr bwMode="auto">
          <a:xfrm>
            <a:off x="107504" y="4077072"/>
            <a:ext cx="8987162" cy="188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1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Картинка 14 из 153790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87"/>
          <a:stretch/>
        </p:blipFill>
        <p:spPr bwMode="auto">
          <a:xfrm>
            <a:off x="134876" y="188640"/>
            <a:ext cx="8982615" cy="432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а 14 из 153790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61"/>
          <a:stretch/>
        </p:blipFill>
        <p:spPr bwMode="auto">
          <a:xfrm>
            <a:off x="390623" y="4482788"/>
            <a:ext cx="8726868" cy="189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34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ртинка 22 из 15379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320480" cy="623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96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Картинка 26 из 153790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8" r="18440" b="35639"/>
          <a:stretch/>
        </p:blipFill>
        <p:spPr bwMode="auto">
          <a:xfrm>
            <a:off x="899592" y="332656"/>
            <a:ext cx="784124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а 26 из 153790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8" t="61920" r="14521"/>
          <a:stretch/>
        </p:blipFill>
        <p:spPr bwMode="auto">
          <a:xfrm>
            <a:off x="383907" y="3784638"/>
            <a:ext cx="8643938" cy="17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54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Картинка 33 из 15379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2" y="76200"/>
            <a:ext cx="8773686" cy="659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а 34 из 15379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14" y="278234"/>
            <a:ext cx="830726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04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Картинка 2 из 549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2" y="332656"/>
            <a:ext cx="7404907" cy="572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43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Картинка 7 из 549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9374"/>
            <a:ext cx="8514587" cy="637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53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</Words>
  <Application>Microsoft Office PowerPoint</Application>
  <PresentationFormat>Экран (4:3)</PresentationFormat>
  <Paragraphs>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Что такое эмблемы и зачем они нужны людям</vt:lpstr>
      <vt:lpstr>Назовите марку машины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математика</vt:lpstr>
      <vt:lpstr>музыка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эмблемы и зачем они нужны людям</dc:title>
  <cp:lastModifiedBy>маришка</cp:lastModifiedBy>
  <cp:revision>2</cp:revision>
  <dcterms:modified xsi:type="dcterms:W3CDTF">2012-02-20T15:50:55Z</dcterms:modified>
</cp:coreProperties>
</file>