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3" r:id="rId11"/>
    <p:sldId id="274" r:id="rId12"/>
    <p:sldId id="266" r:id="rId13"/>
    <p:sldId id="267" r:id="rId14"/>
    <p:sldId id="268" r:id="rId15"/>
    <p:sldId id="275" r:id="rId16"/>
    <p:sldId id="276" r:id="rId17"/>
    <p:sldId id="277" r:id="rId18"/>
    <p:sldId id="278" r:id="rId19"/>
    <p:sldId id="269" r:id="rId20"/>
    <p:sldId id="270" r:id="rId21"/>
    <p:sldId id="271" r:id="rId22"/>
    <p:sldId id="279" r:id="rId23"/>
    <p:sldId id="280" r:id="rId24"/>
    <p:sldId id="281" r:id="rId25"/>
    <p:sldId id="282" r:id="rId26"/>
    <p:sldId id="283" r:id="rId27"/>
    <p:sldId id="272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643182"/>
            <a:ext cx="6858000" cy="1590676"/>
          </a:xfrm>
        </p:spPr>
        <p:txBody>
          <a:bodyPr>
            <a:no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Григорий Александрович Потёмкин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1616" y="3212976"/>
            <a:ext cx="6560234" cy="292895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_Albionic" pitchFamily="34" charset="-52"/>
              </a:rPr>
              <a:t>1739-1791</a:t>
            </a:r>
          </a:p>
          <a:p>
            <a:pPr algn="ctr"/>
            <a:endParaRPr lang="ru-RU" dirty="0"/>
          </a:p>
        </p:txBody>
      </p:sp>
      <p:pic>
        <p:nvPicPr>
          <p:cNvPr id="1027" name="Picture 3" descr="D:\Старый\Моя папка\фл\разное\Потёмкин\potemkin_lam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43233" cy="35619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6309320"/>
            <a:ext cx="426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МБОУ Богородицкая СШ  Солодкова Н.Т.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Потёмкин и восстание Пугачёва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1774 являлся одним из участников подавления восстания Е.И. Пугачева.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Потёмкин и Запорожская Сечь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1775, выполняя собственный план, ликвидировал Запорожскую Сечь, с которой были связаны все восстания на Украине. </a:t>
            </a:r>
            <a:endParaRPr lang="ru-RU" dirty="0"/>
          </a:p>
        </p:txBody>
      </p:sp>
      <p:pic>
        <p:nvPicPr>
          <p:cNvPr id="2050" name="Picture 2" descr="D:\Старый\Моя папка\фл\разное\Потёмкин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3905250"/>
            <a:ext cx="5524500" cy="295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Губернатор Новороссии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25609"/>
          </a:xfrm>
        </p:spPr>
        <p:txBody>
          <a:bodyPr>
            <a:normAutofit/>
          </a:bodyPr>
          <a:lstStyle/>
          <a:p>
            <a:r>
              <a:rPr lang="ru-RU" dirty="0" smtClean="0"/>
              <a:t>Был назначен губернатором Новороссийской губернии. </a:t>
            </a:r>
            <a:r>
              <a:rPr lang="ru-RU" sz="2600" b="1" dirty="0" smtClean="0"/>
              <a:t>(В неё вошли территории, которые отошли России после войны с турками: крепости Керчь и </a:t>
            </a:r>
            <a:r>
              <a:rPr lang="ru-RU" sz="2600" b="1" dirty="0" err="1" smtClean="0"/>
              <a:t>Еникале</a:t>
            </a:r>
            <a:r>
              <a:rPr lang="ru-RU" sz="2600" b="1" dirty="0" smtClean="0"/>
              <a:t> в Крыму на побережье Керченского пролива, крепость </a:t>
            </a:r>
            <a:r>
              <a:rPr lang="ru-RU" sz="2600" b="1" dirty="0" err="1" smtClean="0"/>
              <a:t>Кинбурн</a:t>
            </a:r>
            <a:r>
              <a:rPr lang="ru-RU" sz="2600" b="1" dirty="0" smtClean="0"/>
              <a:t>, а также пространство между Днепром и Бугом и огромные территории к востоку от Азовского моря).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Губернатор Новороссии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Потёмкин начал бурную политику по освоению края.</a:t>
            </a:r>
          </a:p>
          <a:p>
            <a:r>
              <a:rPr lang="ru-RU" dirty="0" smtClean="0"/>
              <a:t>С именем Потемкина связано возникновение новых городов. Основанный в 1778 году Херсон должен был стать главной базой строившегося Черноморского флота. </a:t>
            </a:r>
          </a:p>
          <a:p>
            <a:r>
              <a:rPr lang="ru-RU" dirty="0" smtClean="0"/>
              <a:t>В 1778 году на берегу реки </a:t>
            </a:r>
            <a:r>
              <a:rPr lang="ru-RU" dirty="0" err="1" smtClean="0"/>
              <a:t>Кильчени</a:t>
            </a:r>
            <a:r>
              <a:rPr lang="ru-RU" dirty="0" smtClean="0"/>
              <a:t> Потемкин заложил </a:t>
            </a:r>
            <a:r>
              <a:rPr lang="ru-RU" dirty="0" err="1" smtClean="0"/>
              <a:t>Екатеринослав</a:t>
            </a:r>
            <a:r>
              <a:rPr lang="ru-RU" dirty="0" smtClean="0"/>
              <a:t> — город, призванный закрепить славу императрицы в освоении края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Губернатор Новороссии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Князь придавал огромное значение установлению дружеских контактов с местным населением.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Греческий проект Потёмкина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1776, получив титул светлейшего князя Римской империи, был назначен генерал-губернатором Новороссийской, Азовской и Астраханской губерний.</a:t>
            </a:r>
          </a:p>
          <a:p>
            <a:r>
              <a:rPr lang="ru-RU" dirty="0" smtClean="0"/>
              <a:t> Мечтал о воплощении грандиозного плана завоевания Турции и образования на ее месте "Греческой империи" с русским правительством.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Светлейший князь Таврический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Потемкин убедил Екатерину II в необходимости колонизации Крыма и создания военного и торгового флота на Черном море. </a:t>
            </a:r>
          </a:p>
          <a:p>
            <a:r>
              <a:rPr lang="ru-RU" dirty="0" smtClean="0"/>
              <a:t>Умело провел переговоры с крымским ханом </a:t>
            </a:r>
            <a:r>
              <a:rPr lang="ru-RU" dirty="0" err="1" smtClean="0"/>
              <a:t>Шагин-Гиреем</a:t>
            </a:r>
            <a:r>
              <a:rPr lang="ru-RU" dirty="0" smtClean="0"/>
              <a:t> и добился бескровного присоединения Крыма к России, за что был пожалован титулом светлейшего князя Таврического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Путешествие императрицы в Крым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1787 Екатерина II совершила путешествие в Крым. Потемкин наряду с действительными достижениями в заселении края, строительстве дорог и городов, создании военного и торгового флота поразил императрицу декоративными постройками, фальшивыми поселениями ("потемкинские деревни"), показным благополучием.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Путешествие императрицы в Крым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Путешествовавший с императрицей Иосиф II справедливо заметил: "Здесь ни во что не ставят жизнь и труды человеческие. Мы, в Германии и во Франции, не смели бы предпринимать то, что здесь делается... здесь строятся дороги, гавани, крепости, дворцы в болотах; разводятся леса в пустынях без платы рабочим, которые, не жалуясь, лишены всего".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Президент военной коллегии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1784 был произведен в </a:t>
            </a:r>
            <a:r>
              <a:rPr lang="ru-RU" dirty="0" err="1" smtClean="0"/>
              <a:t>генерал-фельдмаршалы</a:t>
            </a:r>
            <a:r>
              <a:rPr lang="ru-RU" dirty="0" smtClean="0"/>
              <a:t> и назначен президентом Военной коллегии. </a:t>
            </a:r>
          </a:p>
          <a:p>
            <a:r>
              <a:rPr lang="ru-RU" dirty="0" smtClean="0"/>
              <a:t>Провел ряд реформ, в частности в области солдатской экипировки, отказавшись от формы прусского образца, пудры, буклей и заботясь о здоровье и боеспособности солдат.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Происхождение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Григорий Александрович родился 13 сентября </a:t>
            </a:r>
            <a:r>
              <a:rPr lang="ru-RU" b="1" u="sng" dirty="0" smtClean="0"/>
              <a:t>1739 года </a:t>
            </a:r>
            <a:r>
              <a:rPr lang="ru-RU" dirty="0" smtClean="0"/>
              <a:t>в селе Чижово Смоленской губернии. </a:t>
            </a:r>
          </a:p>
          <a:p>
            <a:r>
              <a:rPr lang="ru-RU" dirty="0" smtClean="0"/>
              <a:t>В семье петровского штаб-офицера, участника Полтавского сражения, впоследствии полковника, </a:t>
            </a:r>
            <a:r>
              <a:rPr lang="ru-RU" b="1" dirty="0" smtClean="0"/>
              <a:t>Александра Васильевича Потемкина</a:t>
            </a:r>
            <a:r>
              <a:rPr lang="ru-RU" dirty="0" smtClean="0"/>
              <a:t> и его второй жены </a:t>
            </a:r>
            <a:r>
              <a:rPr lang="ru-RU" b="1" dirty="0" smtClean="0"/>
              <a:t>Дарьи Васильевны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Русско-турецкая война 1787-1791 годов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25609"/>
          </a:xfrm>
        </p:spPr>
        <p:txBody>
          <a:bodyPr/>
          <a:lstStyle/>
          <a:p>
            <a:r>
              <a:rPr lang="ru-RU" dirty="0" smtClean="0"/>
              <a:t>В 1787 - 1791 неутомимый Потемкин возглавил 1-ю, Екатеринославскую, армию (2-я. Украинская, была поручена фельдмаршалу Румянцеву), одновременно светлейший князь Таврический руководил действиями Черноморского флота.</a:t>
            </a:r>
          </a:p>
        </p:txBody>
      </p:sp>
      <p:pic>
        <p:nvPicPr>
          <p:cNvPr id="3075" name="Picture 3" descr="D:\Старый\Моя папка\фл\разное\Потёмкин\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2000" y="4684004"/>
            <a:ext cx="3672000" cy="2173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Штурм Очакова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62560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июне 1788 г. Потемкин со своей армией подступил к Очакову.</a:t>
            </a:r>
          </a:p>
          <a:p>
            <a:r>
              <a:rPr lang="ru-RU" dirty="0" smtClean="0"/>
              <a:t> несколько месяцев пытался сломить гарнизон крепости блокадой и бомбардировками, но турки не сдавались. </a:t>
            </a:r>
          </a:p>
          <a:p>
            <a:r>
              <a:rPr lang="ru-RU" dirty="0" smtClean="0"/>
              <a:t>1 декабря командующий отдал приказ о подготовке к штурму крепости.</a:t>
            </a:r>
          </a:p>
          <a:p>
            <a:r>
              <a:rPr lang="ru-RU" dirty="0" smtClean="0"/>
              <a:t>6 декабря Потемкин приступом взял Очаков, получив трофеи - триста пушек и мортир, 180 знамен и множество пленных. За этот успех он был награжден орденом святого Георгия 1-й степени; в честь Потемкина императрица велела выбить золотую медаль. </a:t>
            </a:r>
            <a:endParaRPr lang="ru-RU" dirty="0"/>
          </a:p>
        </p:txBody>
      </p:sp>
      <p:pic>
        <p:nvPicPr>
          <p:cNvPr id="4098" name="Picture 2" descr="D:\Старый\Моя папка\фл\разное\Потёмкин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00" y="0"/>
            <a:ext cx="3996000" cy="1859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Русско-турецкая война 1787-1791 годов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329642" cy="322544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 победы на Днепровском лимане он также удостоен украшенной алмазами шпаги, которая была прислана ему на золотом блюде с надписью: "Командующему </a:t>
            </a:r>
            <a:r>
              <a:rPr lang="ru-RU" dirty="0" err="1" smtClean="0"/>
              <a:t>Екатеринославскою</a:t>
            </a:r>
            <a:r>
              <a:rPr lang="ru-RU" dirty="0" smtClean="0"/>
              <a:t> сухопутною и морскою силою, яко строителю военных судов".</a:t>
            </a:r>
            <a:endParaRPr lang="ru-RU" dirty="0"/>
          </a:p>
        </p:txBody>
      </p:sp>
      <p:pic>
        <p:nvPicPr>
          <p:cNvPr id="5122" name="Picture 2" descr="D:\Старый\Моя папка\фл\разное\Потёмкин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8000" y="4842876"/>
            <a:ext cx="4536000" cy="2015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Русско-турецкая война 1787-1791 годов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Основал неподалеку от </a:t>
            </a:r>
            <a:r>
              <a:rPr lang="ru-RU" dirty="0" err="1" smtClean="0"/>
              <a:t>Очаковагород</a:t>
            </a:r>
            <a:r>
              <a:rPr lang="ru-RU" dirty="0" smtClean="0"/>
              <a:t>, наименованный им Николаевым (в честь Николая-чудотворца). </a:t>
            </a:r>
          </a:p>
          <a:p>
            <a:r>
              <a:rPr lang="ru-RU" dirty="0" smtClean="0"/>
              <a:t>По приезде его в Петербург императрица устроила ему необыкновенно пышный и торжественный прием, наградила лавровым венком, специально изготовленным и богато украшенным фельдмаршальским жезлом, а также орденом святого Александра Невского.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Русско-турецкая война 1787-1791 годов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1789 г. Потемкин с согласия Румянцева соединил обе армии и возглавил их. </a:t>
            </a:r>
          </a:p>
          <a:p>
            <a:r>
              <a:rPr lang="ru-RU" dirty="0" smtClean="0"/>
              <a:t>В этот год Суворов прославился победами при </a:t>
            </a:r>
            <a:r>
              <a:rPr lang="ru-RU" dirty="0" err="1" smtClean="0"/>
              <a:t>Фокшанах</a:t>
            </a:r>
            <a:r>
              <a:rPr lang="ru-RU" dirty="0" smtClean="0"/>
              <a:t> и Рыбнике, Репнин разгромил турок на реке </a:t>
            </a:r>
            <a:r>
              <a:rPr lang="ru-RU" dirty="0" err="1" smtClean="0"/>
              <a:t>Салче</a:t>
            </a:r>
            <a:r>
              <a:rPr lang="ru-RU" dirty="0" smtClean="0"/>
              <a:t>, а сам князь Таврический овладел Бендерами. </a:t>
            </a:r>
          </a:p>
          <a:p>
            <a:r>
              <a:rPr lang="ru-RU" dirty="0" smtClean="0"/>
              <a:t>В 1790 г. он получил титул гетмана казацких Екатеринославских и Черноморских войск. Перенеся свой штаб в Яссы, Потемкин оттуда руководил военной кампанией 1790-го года</a:t>
            </a:r>
          </a:p>
          <a:p>
            <a:r>
              <a:rPr lang="ru-RU" dirty="0" smtClean="0"/>
              <a:t> В 1790 Суворов, взял Измаил, проявили себя </a:t>
            </a:r>
            <a:r>
              <a:rPr lang="ru-RU" dirty="0" err="1" smtClean="0"/>
              <a:t>Гудович</a:t>
            </a:r>
            <a:r>
              <a:rPr lang="ru-RU" dirty="0" smtClean="0"/>
              <a:t> (взял </a:t>
            </a:r>
            <a:r>
              <a:rPr lang="ru-RU" dirty="0" err="1" smtClean="0"/>
              <a:t>Килию</a:t>
            </a:r>
            <a:r>
              <a:rPr lang="ru-RU" dirty="0" smtClean="0"/>
              <a:t>) и Ушаков (разбил турецкую эскадру под Керчью).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Потёмкин и Суворов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6929454" cy="483992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Он выделял</a:t>
            </a:r>
          </a:p>
          <a:p>
            <a:pPr>
              <a:buNone/>
            </a:pPr>
            <a:r>
              <a:rPr lang="ru-RU" dirty="0" smtClean="0"/>
              <a:t>Суворова среди всех генералов и </a:t>
            </a:r>
          </a:p>
          <a:p>
            <a:pPr>
              <a:buNone/>
            </a:pPr>
            <a:r>
              <a:rPr lang="ru-RU" dirty="0" smtClean="0"/>
              <a:t>поручал ему наиболее </a:t>
            </a:r>
          </a:p>
          <a:p>
            <a:pPr>
              <a:buNone/>
            </a:pPr>
            <a:r>
              <a:rPr lang="ru-RU" dirty="0" smtClean="0"/>
              <a:t>ответственные дела. Потемкин давал Суворову</a:t>
            </a:r>
          </a:p>
          <a:p>
            <a:pPr>
              <a:buNone/>
            </a:pPr>
            <a:r>
              <a:rPr lang="ru-RU" dirty="0" smtClean="0"/>
              <a:t>полную самостоятельность в выборе способов</a:t>
            </a:r>
          </a:p>
          <a:p>
            <a:pPr>
              <a:buNone/>
            </a:pPr>
            <a:r>
              <a:rPr lang="ru-RU" dirty="0" smtClean="0"/>
              <a:t>действий. Не забывал главнокомандующий и о </a:t>
            </a:r>
          </a:p>
          <a:p>
            <a:pPr>
              <a:buNone/>
            </a:pPr>
            <a:r>
              <a:rPr lang="ru-RU" dirty="0" smtClean="0"/>
              <a:t>поощрении честолюбивого полководца</a:t>
            </a:r>
          </a:p>
          <a:p>
            <a:pPr>
              <a:buNone/>
            </a:pPr>
            <a:r>
              <a:rPr lang="ru-RU" dirty="0" smtClean="0"/>
              <a:t>наградами. </a:t>
            </a:r>
          </a:p>
          <a:p>
            <a:r>
              <a:rPr lang="ru-RU" dirty="0" smtClean="0"/>
              <a:t>Суворов в 1789 г. писал о нем: </a:t>
            </a:r>
            <a:r>
              <a:rPr lang="ru-RU" b="1" dirty="0" smtClean="0"/>
              <a:t>"Он</a:t>
            </a:r>
          </a:p>
          <a:p>
            <a:pPr>
              <a:buNone/>
            </a:pPr>
            <a:r>
              <a:rPr lang="ru-RU" b="1" dirty="0" smtClean="0"/>
              <a:t>честный человек, он добрый человек, он</a:t>
            </a:r>
          </a:p>
          <a:p>
            <a:pPr>
              <a:buNone/>
            </a:pPr>
            <a:r>
              <a:rPr lang="ru-RU" b="1" dirty="0" smtClean="0"/>
              <a:t>великий  человек: </a:t>
            </a:r>
          </a:p>
          <a:p>
            <a:pPr>
              <a:buNone/>
            </a:pPr>
            <a:r>
              <a:rPr lang="ru-RU" b="1" dirty="0" err="1" smtClean="0"/>
              <a:t>щастье</a:t>
            </a:r>
            <a:r>
              <a:rPr lang="ru-RU" b="1" dirty="0" smtClean="0"/>
              <a:t> мое за него умереть".</a:t>
            </a:r>
            <a:endParaRPr lang="ru-RU" b="1" dirty="0"/>
          </a:p>
        </p:txBody>
      </p:sp>
      <p:pic>
        <p:nvPicPr>
          <p:cNvPr id="1026" name="Picture 2" descr="D:\Старый\Моя папка\фл\разное\Потёмкин\0.jpg"/>
          <p:cNvPicPr>
            <a:picLocks noChangeAspect="1" noChangeArrowheads="1"/>
          </p:cNvPicPr>
          <p:nvPr/>
        </p:nvPicPr>
        <p:blipFill>
          <a:blip r:embed="rId2"/>
          <a:srcRect l="8354" t="7951" r="8353" b="6581"/>
          <a:stretch>
            <a:fillRect/>
          </a:stretch>
        </p:blipFill>
        <p:spPr bwMode="auto">
          <a:xfrm>
            <a:off x="7380000" y="0"/>
            <a:ext cx="1764000" cy="2535897"/>
          </a:xfrm>
          <a:prstGeom prst="rect">
            <a:avLst/>
          </a:prstGeom>
          <a:noFill/>
        </p:spPr>
      </p:pic>
      <p:pic>
        <p:nvPicPr>
          <p:cNvPr id="1027" name="Picture 3" descr="D:\Старый\Моя папка\фл\разное\Потёмкин\300px-Izmail_fortress_siege_by_Shiflyar_XIX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8000" y="4542960"/>
            <a:ext cx="3276000" cy="23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Последний год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феврале 1791 г. Потемкин отправился в Петербург, где в подаренном ему Таврическом дворце организовал пышный праздник в честь Екатерины, который фактически стал их прощанием.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Смерть Потёмкина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5 октября 1791 года,  в степи, в 40 верстах от Ясс, Потемкин, собиравшийся ехать в Николаев, умер от перемежающейся лихорадки. Похоронен он в Херсоне. Его тело покоилось там, в красивом склепе, недолго: в 1798 г., при новом императоре Павле </a:t>
            </a:r>
            <a:r>
              <a:rPr lang="en-US" dirty="0" smtClean="0"/>
              <a:t>I</a:t>
            </a:r>
            <a:r>
              <a:rPr lang="ru-RU" dirty="0" smtClean="0"/>
              <a:t>, ненавидевшем фаворита матери, склеп был разрушен, и останки покойного исчезли. В 1836 г. в Херсоне был открыт памятник Потемкину (после 1917 г. не сохранился).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Потёмкин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Григорий Александрович был высокого роста, имел статную фигуру и красивое лицо, которое мало портил поврежденный в молодости глаз. </a:t>
            </a:r>
          </a:p>
          <a:p>
            <a:r>
              <a:rPr lang="ru-RU" dirty="0" smtClean="0"/>
              <a:t>Всех чинов и богатств он добился благодаря неустанным трудам на пользу отечеству и государыне. </a:t>
            </a:r>
          </a:p>
          <a:p>
            <a:r>
              <a:rPr lang="ru-RU" dirty="0" smtClean="0"/>
              <a:t>Имел противоречивую натуру: бывал спесив и обходителен, щедр и скуп, любил и простоту, и роскошь. </a:t>
            </a:r>
          </a:p>
          <a:p>
            <a:r>
              <a:rPr lang="ru-RU" dirty="0" smtClean="0"/>
              <a:t>Румянцев и Суворов, с которыми он спорил славой, отдавали должное его уму, энергии и государственным способностям.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Обучение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000" b="1" dirty="0" smtClean="0"/>
              <a:t>С 1746 года  учился в частном училище Литкена.</a:t>
            </a:r>
          </a:p>
          <a:p>
            <a:r>
              <a:rPr lang="ru-RU" sz="4000" b="1" dirty="0" smtClean="0"/>
              <a:t>С 1756 года в гимназии при Московском университете. </a:t>
            </a:r>
          </a:p>
          <a:p>
            <a:r>
              <a:rPr lang="ru-RU" sz="4000" b="1" dirty="0" smtClean="0"/>
              <a:t>В годы учебы проявил блестящие способности к наукам и феноменальную память. </a:t>
            </a:r>
          </a:p>
          <a:p>
            <a:r>
              <a:rPr lang="ru-RU" sz="4000" b="1" dirty="0" smtClean="0"/>
              <a:t>В 16 лет записан в Конную гвардию, но проходил чины с дозволением «не являться в полк до окончания наук. </a:t>
            </a:r>
          </a:p>
          <a:p>
            <a:r>
              <a:rPr lang="ru-RU" sz="4000" b="1" dirty="0" smtClean="0"/>
              <a:t>В 1756 удостоен золотой медали. </a:t>
            </a:r>
          </a:p>
          <a:p>
            <a:r>
              <a:rPr lang="ru-RU" sz="4000" b="1" dirty="0" smtClean="0"/>
              <a:t>В 1757 в числе 12 лучших учеников прислан в Санкт-Петербург и представлен императрице Елизавете Петровне.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Обучение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Вернувшись в Москву, Потемкин прекратил занятия и в 1760 был отчислен, одновременно с Н.И. Новиковым, 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b="1" u="sng" dirty="0" smtClean="0"/>
              <a:t>«за леность и нехождение в классы». </a:t>
            </a:r>
          </a:p>
          <a:p>
            <a:r>
              <a:rPr lang="ru-RU" sz="3600" b="1" dirty="0" smtClean="0"/>
              <a:t>На взятые взаймы деньги отправился в Санкт-Петербург.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Начало военной карьеры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5543560" cy="478315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Служил он в Лейб - Гвардии Конном полку. </a:t>
            </a:r>
          </a:p>
          <a:p>
            <a:r>
              <a:rPr lang="ru-RU" dirty="0" smtClean="0"/>
              <a:t>Его конный полк тоже принимал участие в свержении Петра </a:t>
            </a:r>
            <a:r>
              <a:rPr lang="en-US" dirty="0" smtClean="0"/>
              <a:t>III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Он сопровождал карету Петра </a:t>
            </a:r>
            <a:r>
              <a:rPr lang="en-US" dirty="0" smtClean="0"/>
              <a:t>III</a:t>
            </a:r>
            <a:r>
              <a:rPr lang="ru-RU" dirty="0" smtClean="0"/>
              <a:t> к месту его ссылки.</a:t>
            </a:r>
          </a:p>
          <a:p>
            <a:r>
              <a:rPr lang="ru-RU" dirty="0" smtClean="0"/>
              <a:t>Был рядом с Орловыми, когда они расправлялись с императором.</a:t>
            </a:r>
          </a:p>
          <a:p>
            <a:r>
              <a:rPr lang="ru-RU" dirty="0" smtClean="0"/>
              <a:t>Был награжден чином подпоручика гвардии и 400 крестьянскими душами</a:t>
            </a:r>
            <a:endParaRPr lang="ru-RU" dirty="0"/>
          </a:p>
        </p:txBody>
      </p:sp>
      <p:pic>
        <p:nvPicPr>
          <p:cNvPr id="7170" name="Picture 2" descr="D:\Старый\Моя папка\фл\разное\Потёмкин\37.jpg"/>
          <p:cNvPicPr>
            <a:picLocks noChangeAspect="1" noChangeArrowheads="1"/>
          </p:cNvPicPr>
          <p:nvPr/>
        </p:nvPicPr>
        <p:blipFill>
          <a:blip r:embed="rId2"/>
          <a:srcRect l="8964" r="10358"/>
          <a:stretch>
            <a:fillRect/>
          </a:stretch>
        </p:blipFill>
        <p:spPr bwMode="auto">
          <a:xfrm>
            <a:off x="6429388" y="1928802"/>
            <a:ext cx="2571768" cy="359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Карьера военного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625609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В 1769 году, в разгар войны с Турцией 1768 – 1774 года, обратился к императрице с прошением, в котором умолял отправить его на театр военных действий. </a:t>
            </a:r>
          </a:p>
          <a:p>
            <a:r>
              <a:rPr lang="ru-RU" sz="2600" dirty="0" smtClean="0"/>
              <a:t>Воевал он храбро, отличился умелыми действиями против турок под </a:t>
            </a:r>
            <a:r>
              <a:rPr lang="ru-RU" sz="2600" dirty="0" err="1" smtClean="0"/>
              <a:t>Фокшанами</a:t>
            </a:r>
            <a:r>
              <a:rPr lang="ru-RU" sz="2600" dirty="0" smtClean="0"/>
              <a:t>, Ларгой, </a:t>
            </a:r>
            <a:r>
              <a:rPr lang="ru-RU" sz="2600" dirty="0" err="1" smtClean="0"/>
              <a:t>Кагулом</a:t>
            </a:r>
            <a:r>
              <a:rPr lang="ru-RU" sz="2600" dirty="0" smtClean="0"/>
              <a:t>, обратив на себя внимание императрицы, и заслужил благожелательный отзыв главнокомандующего П. А. Румянцева.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D:\Старый\Моя папка\фл\разное\Потёмкин\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987" y="4770000"/>
            <a:ext cx="3571013" cy="208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822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Фаворит императрицы Екатерины </a:t>
            </a:r>
            <a:r>
              <a:rPr lang="en-US" sz="3600" b="1" dirty="0" smtClean="0"/>
              <a:t>II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1774 был отозван в Петербург, назначен генерал-адъютантом, вице-президентом Военной коллегии.</a:t>
            </a:r>
          </a:p>
          <a:p>
            <a:r>
              <a:rPr lang="ru-RU" dirty="0" smtClean="0"/>
              <a:t> По случаю заключения </a:t>
            </a:r>
            <a:r>
              <a:rPr lang="ru-RU" dirty="0" err="1" smtClean="0"/>
              <a:t>Кючук-Кайнарджийского</a:t>
            </a:r>
            <a:r>
              <a:rPr lang="ru-RU" dirty="0" smtClean="0"/>
              <a:t> мира 1774 года (с Турцией) был возведен в графское достоинство, получил осыпанную алмазами золотую шпагу, орден св. Андрея Первозванного и 100 тысяч рублей.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Фаворит императрицы Екатерины </a:t>
            </a:r>
            <a:r>
              <a:rPr lang="en-US" sz="3600" dirty="0" smtClean="0"/>
              <a:t>II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Потемкин, отличавшийся неуемной энергией и способностью все схватывать на лету, быстро приобрел громадное влияние на государственные дела.  В своих письмах Екатерина не могла нарадоваться на нового фаворита.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Фаворит императрицы Екатерины </a:t>
            </a:r>
            <a:r>
              <a:rPr lang="en-US" sz="3600" dirty="0" smtClean="0"/>
              <a:t>II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Потемкин был тайно обвенчан с императрицей.</a:t>
            </a:r>
          </a:p>
          <a:p>
            <a:r>
              <a:rPr lang="ru-RU" dirty="0" smtClean="0"/>
              <a:t>Стал одним из ее ближайших советников, принимал активное участие в разрешении большинства внутренних и внешнеполитических вопросов. В отличие от других временщиков Потемкин сохранил свое могущество и после появления новых фаворитов императрицы.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91</TotalTime>
  <Words>1373</Words>
  <Application>Microsoft Office PowerPoint</Application>
  <PresentationFormat>Экран (4:3)</PresentationFormat>
  <Paragraphs>99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Модульная</vt:lpstr>
      <vt:lpstr>Григорий Александрович Потёмкин</vt:lpstr>
      <vt:lpstr>Происхождение</vt:lpstr>
      <vt:lpstr>Обучение</vt:lpstr>
      <vt:lpstr>Обучение</vt:lpstr>
      <vt:lpstr>Начало военной карьеры</vt:lpstr>
      <vt:lpstr>Карьера военного</vt:lpstr>
      <vt:lpstr>Фаворит императрицы Екатерины II</vt:lpstr>
      <vt:lpstr>Фаворит императрицы Екатерины II</vt:lpstr>
      <vt:lpstr>Фаворит императрицы Екатерины II</vt:lpstr>
      <vt:lpstr>Потёмкин и восстание Пугачёва</vt:lpstr>
      <vt:lpstr>Потёмкин и Запорожская Сечь</vt:lpstr>
      <vt:lpstr>Губернатор Новороссии</vt:lpstr>
      <vt:lpstr>Губернатор Новороссии</vt:lpstr>
      <vt:lpstr>Губернатор Новороссии</vt:lpstr>
      <vt:lpstr>Греческий проект Потёмкина</vt:lpstr>
      <vt:lpstr>Светлейший князь Таврический</vt:lpstr>
      <vt:lpstr>Путешествие императрицы в Крым</vt:lpstr>
      <vt:lpstr>Путешествие императрицы в Крым</vt:lpstr>
      <vt:lpstr>Президент военной коллегии</vt:lpstr>
      <vt:lpstr>Русско-турецкая война 1787-1791 годов</vt:lpstr>
      <vt:lpstr>Штурм Очакова</vt:lpstr>
      <vt:lpstr>Русско-турецкая война 1787-1791 годов</vt:lpstr>
      <vt:lpstr>Русско-турецкая война 1787-1791 годов</vt:lpstr>
      <vt:lpstr>Русско-турецкая война 1787-1791 годов</vt:lpstr>
      <vt:lpstr>Потёмкин и Суворов</vt:lpstr>
      <vt:lpstr>Последний год жизни</vt:lpstr>
      <vt:lpstr>Смерть Потёмкина</vt:lpstr>
      <vt:lpstr>Потёмкин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Григорий Александрович Потёмкин</dc:title>
  <cp:lastModifiedBy>Наталья</cp:lastModifiedBy>
  <cp:revision>14</cp:revision>
  <dcterms:modified xsi:type="dcterms:W3CDTF">2015-02-24T16:02:01Z</dcterms:modified>
</cp:coreProperties>
</file>