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1" r:id="rId4"/>
    <p:sldId id="259" r:id="rId5"/>
    <p:sldId id="262" r:id="rId6"/>
    <p:sldId id="260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2-18T16:41:03.470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CC922-A8FE-49AB-A737-E8324BB86B24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B5A53-E497-4A0E-9DC1-570F3E892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444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B5A53-E497-4A0E-9DC1-570F3E892D2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413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7BB7-4DE3-4182-ADE6-61880FC1515A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3DA9-418C-42B9-873D-E213A7FAF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6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7BB7-4DE3-4182-ADE6-61880FC1515A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3DA9-418C-42B9-873D-E213A7FAF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56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7BB7-4DE3-4182-ADE6-61880FC1515A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3DA9-418C-42B9-873D-E213A7FAF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7BB7-4DE3-4182-ADE6-61880FC1515A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3DA9-418C-42B9-873D-E213A7FAF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42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7BB7-4DE3-4182-ADE6-61880FC1515A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3DA9-418C-42B9-873D-E213A7FAF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897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7BB7-4DE3-4182-ADE6-61880FC1515A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3DA9-418C-42B9-873D-E213A7FAF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214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7BB7-4DE3-4182-ADE6-61880FC1515A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3DA9-418C-42B9-873D-E213A7FAF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11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7BB7-4DE3-4182-ADE6-61880FC1515A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3DA9-418C-42B9-873D-E213A7FAF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927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7BB7-4DE3-4182-ADE6-61880FC1515A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3DA9-418C-42B9-873D-E213A7FAF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698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7BB7-4DE3-4182-ADE6-61880FC1515A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3DA9-418C-42B9-873D-E213A7FAF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39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7BB7-4DE3-4182-ADE6-61880FC1515A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3DA9-418C-42B9-873D-E213A7FAF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81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67BB7-4DE3-4182-ADE6-61880FC1515A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23DA9-418C-42B9-873D-E213A7FAF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25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821" y="4966326"/>
            <a:ext cx="1127760" cy="1325563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8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</a:t>
            </a:r>
            <a:endParaRPr lang="ru-RU" sz="6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259503" y="5371463"/>
            <a:ext cx="1034732" cy="823912"/>
          </a:xfrm>
        </p:spPr>
        <p:txBody>
          <a:bodyPr>
            <a:noAutofit/>
          </a:bodyPr>
          <a:lstStyle/>
          <a:p>
            <a:r>
              <a:rPr lang="ru-RU" sz="8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</a:t>
            </a:r>
            <a:endParaRPr lang="ru-RU" sz="7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898875" y="5016882"/>
            <a:ext cx="1562735" cy="1297623"/>
          </a:xfrm>
        </p:spPr>
        <p:txBody>
          <a:bodyPr/>
          <a:lstStyle/>
          <a:p>
            <a:pPr marL="0" indent="0">
              <a:buNone/>
            </a:pPr>
            <a:r>
              <a:rPr lang="ru-RU" sz="7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</a:t>
            </a:r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2652149" y="5134607"/>
            <a:ext cx="1618921" cy="12976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8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</a:t>
            </a:r>
            <a:r>
              <a:rPr lang="ru-RU" sz="8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ru-RU" sz="7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ь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8933" y="5134607"/>
            <a:ext cx="750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4592" y="4966326"/>
            <a:ext cx="9505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5070" y="4966326"/>
            <a:ext cx="15193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503290" y="5991555"/>
            <a:ext cx="6346679" cy="823912"/>
          </a:xfrm>
        </p:spPr>
        <p:txBody>
          <a:bodyPr>
            <a:noAutofit/>
          </a:bodyPr>
          <a:lstStyle/>
          <a:p>
            <a:r>
              <a:rPr lang="ru-RU" sz="32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Образование. Философия. Театр.</a:t>
            </a:r>
            <a:endParaRPr lang="ru-RU" sz="32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43750" y="259307"/>
            <a:ext cx="3534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24.02.15</a:t>
            </a:r>
          </a:p>
          <a:p>
            <a:r>
              <a:rPr lang="ru-RU" sz="4400" b="1" dirty="0" smtClean="0"/>
              <a:t>Тема урока: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05048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72200" y="208894"/>
            <a:ext cx="55930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Древнегреческая школа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890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Древнегреческие мудрецы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 smtClean="0"/>
              <a:t>Пифагор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78" y="2600609"/>
            <a:ext cx="2761903" cy="3684588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63068" y="1681163"/>
            <a:ext cx="2224585" cy="823912"/>
          </a:xfrm>
        </p:spPr>
        <p:txBody>
          <a:bodyPr/>
          <a:lstStyle/>
          <a:p>
            <a:r>
              <a:rPr lang="ru-RU" sz="2800" dirty="0" smtClean="0"/>
              <a:t>Сократ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452" y="2600609"/>
            <a:ext cx="2763441" cy="3684588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851" y="2592055"/>
            <a:ext cx="2706908" cy="37642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75509" y="1956705"/>
            <a:ext cx="269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Платон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41206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b="1" i="1" dirty="0" smtClean="0"/>
              <a:t>Древнегреческий театр</a:t>
            </a:r>
            <a:endParaRPr lang="ru-RU" sz="4800" b="1" i="1" dirty="0"/>
          </a:p>
        </p:txBody>
      </p:sp>
    </p:spTree>
    <p:extLst>
      <p:ext uri="{BB962C8B-B14F-4D97-AF65-F5344CB8AC3E}">
        <p14:creationId xmlns:p14="http://schemas.microsoft.com/office/powerpoint/2010/main" val="3625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40932095"/>
              </p:ext>
            </p:extLst>
          </p:nvPr>
        </p:nvGraphicFramePr>
        <p:xfrm>
          <a:off x="150127" y="4"/>
          <a:ext cx="11846256" cy="685799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778002"/>
                <a:gridCol w="4034127"/>
                <a:gridCol w="4034127"/>
              </a:tblGrid>
              <a:tr h="77152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Вопросы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000">
                          <a:effectLst/>
                        </a:rPr>
                        <a:t>Древнегреческий театр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000">
                          <a:effectLst/>
                        </a:rPr>
                        <a:t>Современный театр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77152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000">
                          <a:effectLst/>
                        </a:rPr>
                        <a:t>Где происходят представления?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000">
                          <a:effectLst/>
                        </a:rPr>
                        <a:t>В особом здании под открытым небом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В особом здании, чаще всего в закрытом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77152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000">
                          <a:effectLst/>
                        </a:rPr>
                        <a:t>Вместимость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000">
                          <a:effectLst/>
                        </a:rPr>
                        <a:t>До 17 тыс. зрителей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До 1тыс. человек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77152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Как часто происходят представления?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000">
                          <a:effectLst/>
                        </a:rPr>
                        <a:t>Несколько раз в году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000">
                          <a:effectLst/>
                        </a:rPr>
                        <a:t>Постоянно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77152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Начало представления?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000">
                          <a:effectLst/>
                        </a:rPr>
                        <a:t>С утра и до захода солнца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Детские представления с 11 часов, </a:t>
                      </a:r>
                      <a:endParaRPr lang="ru-RU" sz="2000" dirty="0" smtClean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взрослые </a:t>
                      </a:r>
                      <a:r>
                        <a:rPr lang="ru-RU" sz="2000" dirty="0">
                          <a:effectLst/>
                        </a:rPr>
                        <a:t>– вечером.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145732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Билеты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Из свинца или обожжённой </a:t>
                      </a:r>
                      <a:r>
                        <a:rPr lang="ru-RU" sz="2000" dirty="0" smtClean="0">
                          <a:effectLst/>
                        </a:rPr>
                        <a:t>глины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(места в театре были не </a:t>
                      </a:r>
                      <a:endParaRPr lang="ru-RU" sz="2000" dirty="0" smtClean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пронумерованы </a:t>
                      </a:r>
                      <a:r>
                        <a:rPr lang="ru-RU" sz="2000" dirty="0">
                          <a:effectLst/>
                        </a:rPr>
                        <a:t>и поэтому места </a:t>
                      </a:r>
                      <a:endParaRPr lang="ru-RU" sz="2000" dirty="0" smtClean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занимали </a:t>
                      </a:r>
                      <a:r>
                        <a:rPr lang="ru-RU" sz="2000" dirty="0">
                          <a:effectLst/>
                        </a:rPr>
                        <a:t>с ночи)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Из бумаги (есть нумерация ряда и </a:t>
                      </a:r>
                      <a:endParaRPr lang="ru-RU" sz="2000" dirty="0" smtClean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места)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77152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Кто играет в представлении?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000">
                          <a:effectLst/>
                        </a:rPr>
                        <a:t>Профессиональные актеры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000">
                          <a:effectLst/>
                        </a:rPr>
                        <a:t>Профессиональные актеры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77152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Какие представления устраиваются?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Трагедии и комедии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Самые разные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05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" y="365125"/>
            <a:ext cx="12177754" cy="6294120"/>
          </a:xfrm>
        </p:spPr>
      </p:pic>
    </p:spTree>
    <p:extLst>
      <p:ext uri="{BB962C8B-B14F-4D97-AF65-F5344CB8AC3E}">
        <p14:creationId xmlns:p14="http://schemas.microsoft.com/office/powerpoint/2010/main" val="348295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>
            <a:endCxn id="5" idx="0"/>
          </p:cNvCxnSpPr>
          <p:nvPr/>
        </p:nvCxnSpPr>
        <p:spPr>
          <a:xfrm>
            <a:off x="5540991" y="2019869"/>
            <a:ext cx="47768" cy="317992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562066" y="5199797"/>
            <a:ext cx="4053385" cy="16582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Греция и ее культура занимают особое место в мировой истории. </a:t>
            </a:r>
            <a:r>
              <a:rPr lang="ru-RU" sz="2000" b="1" dirty="0" smtClean="0"/>
              <a:t>Многие достижения используются до сих пор.</a:t>
            </a:r>
            <a:endParaRPr lang="ru-RU" sz="20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2975212" y="2169994"/>
            <a:ext cx="2565780" cy="69359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3207224" y="3207224"/>
            <a:ext cx="2333768" cy="7208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466532" y="4322464"/>
            <a:ext cx="2074460" cy="67994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21054771">
            <a:off x="1840721" y="2298135"/>
            <a:ext cx="3705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Философия</a:t>
            </a:r>
            <a:r>
              <a:rPr lang="ru-RU" dirty="0" smtClean="0"/>
              <a:t> – </a:t>
            </a:r>
            <a:r>
              <a:rPr lang="ru-RU" b="1" dirty="0" smtClean="0"/>
              <a:t>любовь к мудрости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 rot="21020179">
            <a:off x="2123051" y="3103215"/>
            <a:ext cx="3530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Самые известные философы – </a:t>
            </a:r>
            <a:r>
              <a:rPr lang="ru-RU" b="1" dirty="0"/>
              <a:t>С</a:t>
            </a:r>
            <a:r>
              <a:rPr lang="ru-RU" b="1" dirty="0" smtClean="0"/>
              <a:t>ократ, Пифагор, Платон 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 rot="20844117">
            <a:off x="1799002" y="4319995"/>
            <a:ext cx="3794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 школу ходили только мальчики, девочек воспитывали дома.</a:t>
            </a:r>
            <a:endParaRPr lang="ru-RU" b="1" dirty="0"/>
          </a:p>
        </p:txBody>
      </p:sp>
      <p:cxnSp>
        <p:nvCxnSpPr>
          <p:cNvPr id="21" name="Прямая соединительная линия 20"/>
          <p:cNvCxnSpPr>
            <a:stCxn id="13" idx="3"/>
          </p:cNvCxnSpPr>
          <p:nvPr/>
        </p:nvCxnSpPr>
        <p:spPr>
          <a:xfrm>
            <a:off x="5522921" y="2190188"/>
            <a:ext cx="2884100" cy="67339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633016" y="3209588"/>
            <a:ext cx="2596584" cy="647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559062" y="4272658"/>
            <a:ext cx="2681421" cy="62929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728405">
            <a:off x="5925513" y="2437937"/>
            <a:ext cx="3789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Эфебия</a:t>
            </a:r>
            <a:r>
              <a:rPr lang="ru-RU" b="1" dirty="0" smtClean="0"/>
              <a:t> – обязательная военная подготовка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 rot="776353">
            <a:off x="5679472" y="3224542"/>
            <a:ext cx="3289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театре играли только мужчины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 rot="788710">
            <a:off x="5722833" y="4103221"/>
            <a:ext cx="3347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Пьесы были двух видов – трагедии и комедии</a:t>
            </a:r>
            <a:endParaRPr lang="ru-RU" b="1" dirty="0"/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3207224" y="10693"/>
            <a:ext cx="4708477" cy="1969632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Культура Древней Греции. Театр. Образование. Философия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22" y="3997042"/>
            <a:ext cx="4463325" cy="319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1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80" y="1706880"/>
            <a:ext cx="80314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Д/З</a:t>
            </a:r>
          </a:p>
          <a:p>
            <a:r>
              <a:rPr lang="ru-RU" sz="3600" b="1" dirty="0" smtClean="0"/>
              <a:t>Прочитать П. 41</a:t>
            </a:r>
          </a:p>
          <a:p>
            <a:endParaRPr lang="ru-RU" sz="3600" b="1" dirty="0" smtClean="0"/>
          </a:p>
          <a:p>
            <a:r>
              <a:rPr lang="ru-RU" sz="3600" b="1" u="sng" dirty="0" smtClean="0"/>
              <a:t>Составьте таблицу </a:t>
            </a:r>
            <a:r>
              <a:rPr lang="ru-RU" sz="3600" b="1" dirty="0" smtClean="0"/>
              <a:t>«Общее и различное: Олимпийские игры в Древней Греции и в современное время».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50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853" y="1166405"/>
            <a:ext cx="5538787" cy="5484813"/>
          </a:xfrm>
        </p:spPr>
      </p:pic>
      <p:sp>
        <p:nvSpPr>
          <p:cNvPr id="5" name="Прямоугольник 4"/>
          <p:cNvSpPr/>
          <p:nvPr/>
        </p:nvSpPr>
        <p:spPr>
          <a:xfrm>
            <a:off x="231914" y="566241"/>
            <a:ext cx="75697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урок!!!</a:t>
            </a:r>
            <a:endParaRPr lang="ru-RU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85859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233</Words>
  <Application>Microsoft Office PowerPoint</Application>
  <PresentationFormat>Широкоэкранный</PresentationFormat>
  <Paragraphs>59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К</vt:lpstr>
      <vt:lpstr>Презентация PowerPoint</vt:lpstr>
      <vt:lpstr>Древнегреческие мудрецы</vt:lpstr>
      <vt:lpstr>Древнегреческий театр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2015-02-18T13:17:46Z</dcterms:created>
  <dcterms:modified xsi:type="dcterms:W3CDTF">2015-02-24T17:08:36Z</dcterms:modified>
</cp:coreProperties>
</file>