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3528392"/>
          </a:xfrm>
        </p:spPr>
        <p:txBody>
          <a:bodyPr>
            <a:normAutofit/>
          </a:bodyPr>
          <a:lstStyle/>
          <a:p>
            <a:r>
              <a:rPr lang="ru-RU" dirty="0" smtClean="0"/>
              <a:t>От уроков в школе к урокам в жизни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b="1" dirty="0" smtClean="0"/>
              <a:t>Обучающиеся </a:t>
            </a:r>
            <a:r>
              <a:rPr lang="ru-RU" b="1" dirty="0" smtClean="0"/>
              <a:t>должны представлять, что такое: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уголовная ответственность;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преступление;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вина;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невиновность;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5) необходимая оборона;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6) уголовное наказание.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1. Урок начинается с повторения вопроса о юридической ответственности, ее видах и принципах.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 smtClean="0"/>
              <a:t>схеме рассказать о юридической ответственности.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do.gendocs.ru/pars_docs/tw_refs/309/308992/308992_html_4551254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6552727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Что может быть причинами наступления ответственности?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http://do.gendocs.ru/pars_docs/tw_refs/309/308992/308992_html_284aa97c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65527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З </a:t>
            </a:r>
            <a:r>
              <a:rPr lang="ru-RU" dirty="0" smtClean="0"/>
              <a:t>а 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 и </a:t>
            </a:r>
            <a:r>
              <a:rPr lang="ru-RU" dirty="0" smtClean="0"/>
              <a:t>е: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Каждая группа получает правовую ситуацию. Необходимо определить, какая из причин наступления уголовной ответственности описана.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   Уголовная </a:t>
            </a:r>
            <a:r>
              <a:rPr lang="ru-RU" sz="4000" b="1" dirty="0" smtClean="0"/>
              <a:t>ответственность</a:t>
            </a:r>
            <a:r>
              <a:rPr lang="ru-RU" sz="4000" dirty="0" smtClean="0"/>
              <a:t> – это правовое последствие, результат </a:t>
            </a:r>
            <a:r>
              <a:rPr lang="ru-RU" sz="4000" dirty="0" smtClean="0"/>
              <a:t>нарушения норм </a:t>
            </a:r>
            <a:r>
              <a:rPr lang="ru-RU" sz="4000" dirty="0" smtClean="0"/>
              <a:t>уголовного права, осуждение от имени государства виновного лица, совершившего </a:t>
            </a:r>
            <a:r>
              <a:rPr lang="ru-RU" sz="4000" dirty="0" smtClean="0"/>
              <a:t>преступление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9046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данного курса </a:t>
            </a:r>
            <a:r>
              <a:rPr lang="ru-RU" dirty="0" smtClean="0"/>
              <a:t>– создание условий для социальной адаптации обучающихся путем повышения их правовой и этической грамотности, создающей основу для безболезненной интеграции ребенка в современное общество через знание своих гражданских обязанностей и умение пользоваться своими правами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Должны знать: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Что такое государство?</a:t>
            </a:r>
          </a:p>
          <a:p>
            <a:r>
              <a:rPr lang="ru-RU" dirty="0" smtClean="0"/>
              <a:t>Что такое право?</a:t>
            </a:r>
          </a:p>
          <a:p>
            <a:r>
              <a:rPr lang="ru-RU" dirty="0" smtClean="0"/>
              <a:t>Виды правовой ответственности</a:t>
            </a:r>
          </a:p>
          <a:p>
            <a:r>
              <a:rPr lang="ru-RU" dirty="0" smtClean="0"/>
              <a:t>Что такое правонарушение?</a:t>
            </a:r>
          </a:p>
          <a:p>
            <a:r>
              <a:rPr lang="ru-RU" dirty="0" smtClean="0"/>
              <a:t>Что собой представляют органы государственной власти</a:t>
            </a:r>
          </a:p>
          <a:p>
            <a:r>
              <a:rPr lang="ru-RU" dirty="0" smtClean="0"/>
              <a:t>Основные конституционные права и обязанности граждан</a:t>
            </a:r>
          </a:p>
          <a:p>
            <a:r>
              <a:rPr lang="ru-RU" dirty="0" smtClean="0"/>
              <a:t>Основные социально-экономические, гражданские, политические, и культурные права граждан РФ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Законодательная власть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Законодательная </a:t>
            </a:r>
            <a:r>
              <a:rPr lang="ru-RU" dirty="0" smtClean="0"/>
              <a:t>власть – парламент. Именно эта власть должна заботиться о создании правовых законов, которые признают, гарантируют и защищают права человека. Законодательная власть должна избираться всем народом, выражать его волю и представлять его интересы. Поэтому ее еще называют </a:t>
            </a:r>
            <a:r>
              <a:rPr lang="ru-RU" b="1" dirty="0" smtClean="0"/>
              <a:t>представительной</a:t>
            </a:r>
            <a:r>
              <a:rPr lang="ru-RU" dirty="0" smtClean="0"/>
              <a:t> </a:t>
            </a:r>
            <a:r>
              <a:rPr lang="ru-RU" b="1" dirty="0" smtClean="0"/>
              <a:t>властью. </a:t>
            </a:r>
            <a:r>
              <a:rPr lang="ru-RU" dirty="0" smtClean="0"/>
              <a:t>Наш парламент называется </a:t>
            </a:r>
            <a:r>
              <a:rPr lang="ru-RU" b="1" dirty="0" smtClean="0"/>
              <a:t>Федеральным Собранием </a:t>
            </a:r>
            <a:r>
              <a:rPr lang="ru-RU" dirty="0" smtClean="0"/>
              <a:t>и состоит из двух палат – </a:t>
            </a:r>
            <a:r>
              <a:rPr lang="ru-RU" b="1" dirty="0" smtClean="0"/>
              <a:t>Совета Федерации и Государственной Думы.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Законодательная власть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Конституции РФ есть раздел:  «Федеральное Собрание».</a:t>
            </a:r>
          </a:p>
          <a:p>
            <a:r>
              <a:rPr lang="ru-RU" dirty="0" smtClean="0"/>
              <a:t>Ст.95.ч.3.  «Государственная Дума состоит из 450 депутатов»;</a:t>
            </a:r>
          </a:p>
          <a:p>
            <a:r>
              <a:rPr lang="ru-RU" dirty="0" smtClean="0"/>
              <a:t>Ст.96.ч.1 «</a:t>
            </a:r>
            <a:r>
              <a:rPr lang="ru-RU" dirty="0" err="1" smtClean="0"/>
              <a:t>Гос.Дума</a:t>
            </a:r>
            <a:r>
              <a:rPr lang="ru-RU" dirty="0" smtClean="0"/>
              <a:t> избирается сроком на четыре года»</a:t>
            </a:r>
          </a:p>
          <a:p>
            <a:r>
              <a:rPr lang="ru-RU" dirty="0" smtClean="0"/>
              <a:t>Ст.97. ч.1. «Депутатом </a:t>
            </a:r>
            <a:r>
              <a:rPr lang="ru-RU" dirty="0" err="1" smtClean="0"/>
              <a:t>Гос.Думы</a:t>
            </a:r>
            <a:r>
              <a:rPr lang="ru-RU" dirty="0" smtClean="0"/>
              <a:t> может быть избран гражданин РФ , достигший 21 года и имеющий право участвовать в выборах»</a:t>
            </a:r>
          </a:p>
          <a:p>
            <a:r>
              <a:rPr lang="ru-RU" dirty="0" smtClean="0"/>
              <a:t>Ст.100 ч.2 «Заседания Совета Федерации и Государственной Думы являются открытыми»</a:t>
            </a:r>
          </a:p>
          <a:p>
            <a:r>
              <a:rPr lang="ru-RU" dirty="0" smtClean="0"/>
              <a:t>К ведению Совета Федерации относятся: ст.102</a:t>
            </a:r>
          </a:p>
          <a:p>
            <a:r>
              <a:rPr lang="ru-RU" dirty="0" smtClean="0"/>
              <a:t>К ведению Государственной Думы относятся : ст. 103</a:t>
            </a:r>
          </a:p>
          <a:p>
            <a:r>
              <a:rPr lang="ru-RU" dirty="0" smtClean="0"/>
              <a:t>Рассмотреть ст. 105 и 107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Понятие права. Право его роль в жизни общества и государства.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Право </a:t>
            </a:r>
            <a:r>
              <a:rPr lang="ru-RU" dirty="0" smtClean="0"/>
              <a:t>– особый социальный регулятор.</a:t>
            </a:r>
          </a:p>
          <a:p>
            <a:r>
              <a:rPr lang="ru-RU" dirty="0" smtClean="0"/>
              <a:t>Право – совокупность всех принятых государством общеобязательных норм, устанавливающих определенные права и обязанности лиц и организаций.</a:t>
            </a:r>
          </a:p>
          <a:p>
            <a:pPr algn="ctr">
              <a:buNone/>
            </a:pPr>
            <a:r>
              <a:rPr lang="ru-RU" b="1" dirty="0" smtClean="0"/>
              <a:t>Закон: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Конституция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Законы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Подзаконные </a:t>
            </a:r>
            <a:r>
              <a:rPr lang="ru-RU" dirty="0" smtClean="0"/>
              <a:t>акты</a:t>
            </a:r>
          </a:p>
          <a:p>
            <a:r>
              <a:rPr lang="ru-RU" b="1" dirty="0" smtClean="0"/>
              <a:t>Закон – это нормативный акт,  который регулирует наиболее важные общественные отношения.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Правовая 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зависит от характера правонарушений</a:t>
            </a:r>
          </a:p>
          <a:p>
            <a:pPr algn="ctr">
              <a:buNone/>
            </a:pPr>
            <a:r>
              <a:rPr lang="ru-RU" b="1" dirty="0" smtClean="0"/>
              <a:t>Виды юридической ответственности: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Уголовная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Административная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Дисциплинарная </a:t>
            </a:r>
            <a:r>
              <a:rPr lang="ru-RU" b="1" dirty="0" smtClean="0"/>
              <a:t>и материальная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Гражданская </a:t>
            </a:r>
            <a:r>
              <a:rPr lang="ru-RU" b="1" dirty="0" smtClean="0"/>
              <a:t>ответственность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Правовая ответственность (урок)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Цель: 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</a:t>
            </a:r>
            <a:r>
              <a:rPr lang="ru-RU" dirty="0" smtClean="0"/>
              <a:t>расширить </a:t>
            </a:r>
            <a:r>
              <a:rPr lang="ru-RU" dirty="0" smtClean="0"/>
              <a:t>и углубить представления </a:t>
            </a:r>
            <a:r>
              <a:rPr lang="ru-RU" dirty="0" smtClean="0"/>
              <a:t>обучающихся </a:t>
            </a:r>
            <a:r>
              <a:rPr lang="ru-RU" dirty="0" smtClean="0"/>
              <a:t>о юридической ответственности за </a:t>
            </a:r>
            <a:r>
              <a:rPr lang="ru-RU" dirty="0" smtClean="0"/>
              <a:t>совершение правонарушений.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Учащиеся должны знать: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1) что такое преступление;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2) об особенностях уголовной ответственности несовершеннолетних и видов назначаемых им наказаний;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3) об уголовной ответственности и ее отличиях от других видов юридической ответственности.</a:t>
            </a:r>
            <a:br>
              <a:rPr lang="ru-RU" sz="3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356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От уроков в школе к урокам в жизни</vt:lpstr>
      <vt:lpstr>Цель данного курса – создание условий для социальной адаптации обучающихся путем повышения их правовой и этической грамотности, создающей основу для безболезненной интеграции ребенка в современное общество через знание своих гражданских обязанностей и умение пользоваться своими правами</vt:lpstr>
      <vt:lpstr>Должны знать:</vt:lpstr>
      <vt:lpstr>Законодательная власть</vt:lpstr>
      <vt:lpstr>Законодательная власть</vt:lpstr>
      <vt:lpstr>Понятие права. Право его роль в жизни общества и государства.</vt:lpstr>
      <vt:lpstr>Правовая ответственность</vt:lpstr>
      <vt:lpstr> Правовая ответственность (урок) </vt:lpstr>
      <vt:lpstr>Слайд 9</vt:lpstr>
      <vt:lpstr>Слайд 10</vt:lpstr>
      <vt:lpstr>Слайд 11</vt:lpstr>
      <vt:lpstr>Слайд 12</vt:lpstr>
      <vt:lpstr>   Что может быть причинами наступления ответственности? 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уроков в школе к урокам в жизни</dc:title>
  <dc:creator>user</dc:creator>
  <cp:lastModifiedBy>user</cp:lastModifiedBy>
  <cp:revision>11</cp:revision>
  <dcterms:created xsi:type="dcterms:W3CDTF">2014-11-05T18:59:11Z</dcterms:created>
  <dcterms:modified xsi:type="dcterms:W3CDTF">2014-11-05T20:41:27Z</dcterms:modified>
</cp:coreProperties>
</file>