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020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994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32354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5074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34642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4276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3402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926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353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48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674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000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066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805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794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881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304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291264" cy="26433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Программа духовно – нравственного развития и воспитания </a:t>
            </a:r>
            <a:r>
              <a:rPr lang="ru-RU" dirty="0" smtClean="0"/>
              <a:t>обучающихся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077072"/>
            <a:ext cx="4680520" cy="1656184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200" dirty="0" smtClean="0"/>
              <a:t>МБОУ «Знаменская средняя</a:t>
            </a:r>
          </a:p>
          <a:p>
            <a:r>
              <a:rPr lang="ru-RU" sz="2200" dirty="0" smtClean="0"/>
              <a:t>общеобразовательная школа»</a:t>
            </a:r>
          </a:p>
          <a:p>
            <a:r>
              <a:rPr lang="ru-RU" sz="2200" dirty="0" smtClean="0"/>
              <a:t> Учитель истории и обществознания</a:t>
            </a:r>
          </a:p>
          <a:p>
            <a:r>
              <a:rPr lang="ru-RU" sz="2200" dirty="0" smtClean="0"/>
              <a:t>                                     </a:t>
            </a:r>
            <a:r>
              <a:rPr lang="ru-RU" sz="2200" dirty="0" err="1" smtClean="0"/>
              <a:t>Зяблова</a:t>
            </a:r>
            <a:r>
              <a:rPr lang="ru-RU" sz="2200" dirty="0" smtClean="0"/>
              <a:t> И.М.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       Цели и задачи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Цель:</a:t>
            </a:r>
          </a:p>
          <a:p>
            <a:r>
              <a:rPr lang="ru-RU" dirty="0" smtClean="0"/>
              <a:t> Развитие и воспитание функционально грамотной личности, человека нравственного, культурного, деятельного созидателя, гражданина, присвоившего общечеловеческие и национальные ценности.</a:t>
            </a:r>
          </a:p>
          <a:p>
            <a:pPr>
              <a:buNone/>
            </a:pPr>
            <a:r>
              <a:rPr lang="ru-RU" dirty="0" smtClean="0"/>
              <a:t>    Задачи:</a:t>
            </a:r>
          </a:p>
          <a:p>
            <a:r>
              <a:rPr lang="ru-RU" dirty="0" smtClean="0"/>
              <a:t> Развитие представлений подростка  о значении нравственных норм и ценностей для достойной жизни личности, семьи и общества</a:t>
            </a:r>
          </a:p>
          <a:p>
            <a:r>
              <a:rPr lang="ru-RU" dirty="0" smtClean="0"/>
              <a:t>Обобщение знаний, понятий и представлений о духовной культуре и морали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352928" cy="1404392"/>
          </a:xfrm>
        </p:spPr>
        <p:txBody>
          <a:bodyPr/>
          <a:lstStyle/>
          <a:p>
            <a:pPr algn="ctr"/>
            <a:r>
              <a:rPr lang="ru-RU" dirty="0" smtClean="0"/>
              <a:t>Направления воспитательной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Красота (окружающий мир, природа, искусство)</a:t>
            </a:r>
          </a:p>
          <a:p>
            <a:r>
              <a:rPr lang="ru-RU" dirty="0" smtClean="0"/>
              <a:t> Родина (патриотизм, гражданственность, культура, родной язык, человечество)</a:t>
            </a:r>
          </a:p>
          <a:p>
            <a:r>
              <a:rPr lang="ru-RU" dirty="0" smtClean="0"/>
              <a:t> Семья (истоки, человеческая личность, взаимопонимание)</a:t>
            </a:r>
          </a:p>
          <a:p>
            <a:r>
              <a:rPr lang="ru-RU" dirty="0" smtClean="0"/>
              <a:t>Религия (любовь к людям, сострадание, милосердие, ответственность)</a:t>
            </a:r>
          </a:p>
          <a:p>
            <a:r>
              <a:rPr lang="ru-RU" dirty="0" smtClean="0"/>
              <a:t> Духовность ( стремление стать лучше)</a:t>
            </a:r>
          </a:p>
          <a:p>
            <a:r>
              <a:rPr lang="ru-RU" dirty="0" smtClean="0"/>
              <a:t> Здоровье (души и тела)</a:t>
            </a:r>
          </a:p>
          <a:p>
            <a:r>
              <a:rPr lang="ru-RU" dirty="0" smtClean="0"/>
              <a:t> труд (творчество, наука, служение людям)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112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 каждом из направлений духовно – нравственного развития и воспитания обучающихся раскрывается соответствующая система базовых национальных ценностей:</a:t>
            </a:r>
          </a:p>
          <a:p>
            <a:pPr>
              <a:buFontTx/>
              <a:buChar char="-"/>
            </a:pPr>
            <a:r>
              <a:rPr lang="ru-RU" dirty="0" smtClean="0"/>
              <a:t>Воспитание гражданственности, патриотизма, уважения к правам, свободам и обязанностям человека;</a:t>
            </a:r>
          </a:p>
          <a:p>
            <a:pPr>
              <a:buFontTx/>
              <a:buChar char="-"/>
            </a:pPr>
            <a:r>
              <a:rPr lang="ru-RU" dirty="0" smtClean="0"/>
              <a:t>Воспитание нравственных чувств и этического сознания;</a:t>
            </a:r>
          </a:p>
          <a:p>
            <a:pPr>
              <a:buFontTx/>
              <a:buChar char="-"/>
            </a:pPr>
            <a:r>
              <a:rPr lang="ru-RU" dirty="0" smtClean="0"/>
              <a:t>Воспитание трудолюбия, творческого отношения к учению, труду, жизни;</a:t>
            </a:r>
          </a:p>
          <a:p>
            <a:pPr>
              <a:buFontTx/>
              <a:buChar char="-"/>
            </a:pPr>
            <a:r>
              <a:rPr lang="ru-RU" dirty="0" smtClean="0"/>
              <a:t>Формирование ценностного отношения к здоровью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выпускника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48965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Выпускник – носитель высоконравственных ценностей, субъект социальных отношений</a:t>
            </a:r>
          </a:p>
          <a:p>
            <a:r>
              <a:rPr lang="ru-RU" dirty="0" smtClean="0"/>
              <a:t>Выпускник  умеет осуществить устойчивый ценностный выбор</a:t>
            </a:r>
          </a:p>
          <a:p>
            <a:r>
              <a:rPr lang="ru-RU" dirty="0" smtClean="0"/>
              <a:t>Выпускник признает окружающих как  данность и не подавляет интересы других</a:t>
            </a:r>
          </a:p>
          <a:p>
            <a:r>
              <a:rPr lang="ru-RU" dirty="0" smtClean="0"/>
              <a:t>Выпускник принимает на себя ответственность за свою жизнь и жизнь окружающих</a:t>
            </a:r>
          </a:p>
          <a:p>
            <a:r>
              <a:rPr lang="ru-RU" dirty="0" smtClean="0"/>
              <a:t>Выпускник способен к духовно-нравственному совершенствованию</a:t>
            </a:r>
          </a:p>
          <a:p>
            <a:r>
              <a:rPr lang="ru-RU" dirty="0" smtClean="0"/>
              <a:t>Выпускник  - личность, чье мировоззрение базируется на вековых традиционных ценностях, высокой морали и нравственности</a:t>
            </a:r>
          </a:p>
          <a:p>
            <a:r>
              <a:rPr lang="ru-RU" dirty="0" smtClean="0"/>
              <a:t>Выпускник – личность, обладающая ответственностью за свои дела и поступки</a:t>
            </a:r>
          </a:p>
          <a:p>
            <a:r>
              <a:rPr lang="ru-RU" dirty="0" smtClean="0"/>
              <a:t>Выпускник – творческая, коммуникабельная личность</a:t>
            </a:r>
          </a:p>
          <a:p>
            <a:r>
              <a:rPr lang="ru-RU" dirty="0" smtClean="0"/>
              <a:t>Выпускник – патриот своей страны, знающий и уважающий историю и традиции своего народа</a:t>
            </a:r>
          </a:p>
          <a:p>
            <a:r>
              <a:rPr lang="ru-RU" dirty="0" smtClean="0"/>
              <a:t>Выпускник – образованный, мыслящий человек, стремящийся к использованию своих знаний с максимальной пользой для себя и окружающих, к их непрерывному расширению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</TotalTime>
  <Words>330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Легкий дым</vt:lpstr>
      <vt:lpstr>Программа духовно – нравственного развития и воспитания обучающихся</vt:lpstr>
      <vt:lpstr>                      Цели и задачи </vt:lpstr>
      <vt:lpstr>Направления воспитательной работы</vt:lpstr>
      <vt:lpstr>Слайд 4</vt:lpstr>
      <vt:lpstr>Модель выпускника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Духовно – нравственное развитие</dc:title>
  <dc:creator>user</dc:creator>
  <cp:lastModifiedBy>Ирина</cp:lastModifiedBy>
  <cp:revision>15</cp:revision>
  <dcterms:created xsi:type="dcterms:W3CDTF">2011-05-08T14:11:06Z</dcterms:created>
  <dcterms:modified xsi:type="dcterms:W3CDTF">2015-02-02T10:34:30Z</dcterms:modified>
</cp:coreProperties>
</file>