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9B1"/>
    <a:srgbClr val="2E5F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3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D8ED-E6B2-46BA-8C2F-7A7EFCF9581A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DAE7-1E59-46AB-81E1-799AE78F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214422"/>
            <a:ext cx="5992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gradFill flip="none" rotWithShape="1">
                  <a:gsLst>
                    <a:gs pos="0">
                      <a:srgbClr val="000000">
                        <a:alpha val="88000"/>
                      </a:srgbClr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АНИМИРОВАННЫЙ  КРОССВОРД</a:t>
            </a:r>
            <a:endParaRPr lang="ru-RU" sz="4400" b="1" dirty="0">
              <a:gradFill flip="none" rotWithShape="1">
                <a:gsLst>
                  <a:gs pos="0">
                    <a:srgbClr val="000000">
                      <a:alpha val="88000"/>
                    </a:srgb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000372"/>
            <a:ext cx="82947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«ЦВЕТОВЕДЕНИЕ»</a:t>
            </a:r>
            <a:endParaRPr lang="ru-RU" sz="80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D:\Мои рисунки\Рисунок3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18000"/>
          </a:blip>
          <a:srcRect/>
          <a:stretch>
            <a:fillRect/>
          </a:stretch>
        </p:blipFill>
        <p:spPr bwMode="auto">
          <a:xfrm>
            <a:off x="357158" y="2071678"/>
            <a:ext cx="8607425" cy="3035300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фон слайда\Bankoboev.Ru_palitra_hudozhn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2743181" cy="1714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200024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     </a:t>
            </a:r>
            <a:r>
              <a:rPr lang="ru-RU" sz="3200" b="1" dirty="0" err="1" smtClean="0">
                <a:solidFill>
                  <a:srgbClr val="FF0000"/>
                </a:solidFill>
              </a:rPr>
              <a:t>р</a:t>
            </a:r>
            <a:r>
              <a:rPr lang="ru-RU" sz="3200" b="1" dirty="0" smtClean="0"/>
              <a:t>    а    с    к    и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357826"/>
            <a:ext cx="821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 Что художник размещает на палитре? 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40" y="5357826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Как называется собственный цвет предмета? 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71670" y="250030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л    о    к   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     л   </a:t>
            </a:r>
            <a:r>
              <a:rPr lang="ru-RU" sz="3200" b="1" dirty="0" err="1" smtClean="0"/>
              <a:t>ь</a:t>
            </a:r>
            <a:r>
              <a:rPr lang="ru-RU" sz="3200" b="1" dirty="0" smtClean="0"/>
              <a:t>    </a:t>
            </a:r>
            <a:r>
              <a:rPr lang="ru-RU" sz="3200" b="1" dirty="0" err="1" smtClean="0"/>
              <a:t>н</a:t>
            </a:r>
            <a:r>
              <a:rPr lang="ru-RU" sz="3200" b="1" dirty="0" smtClean="0"/>
              <a:t>   </a:t>
            </a:r>
            <a:r>
              <a:rPr lang="ru-RU" sz="3200" b="1" dirty="0" err="1" smtClean="0"/>
              <a:t>ы</a:t>
            </a:r>
            <a:r>
              <a:rPr lang="ru-RU" sz="3200" b="1" dirty="0" smtClean="0"/>
              <a:t>    </a:t>
            </a:r>
            <a:r>
              <a:rPr lang="ru-RU" sz="3200" b="1" dirty="0" err="1" smtClean="0"/>
              <a:t>й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В какой цветовой гамме изображены на рисунке тюльпаны?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66" y="3000372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   о    л    о   </a:t>
            </a:r>
            <a:r>
              <a:rPr lang="ru-RU" sz="3200" b="1" dirty="0" err="1" smtClean="0">
                <a:solidFill>
                  <a:srgbClr val="FF0000"/>
                </a:solidFill>
              </a:rPr>
              <a:t>д</a:t>
            </a:r>
            <a:r>
              <a:rPr lang="ru-RU" sz="3200" b="1" dirty="0" smtClean="0"/>
              <a:t>    </a:t>
            </a:r>
            <a:r>
              <a:rPr lang="ru-RU" sz="3200" b="1" dirty="0" err="1" smtClean="0"/>
              <a:t>н</a:t>
            </a:r>
            <a:r>
              <a:rPr lang="ru-RU" sz="3200" b="1" dirty="0" smtClean="0"/>
              <a:t>    </a:t>
            </a:r>
            <a:r>
              <a:rPr lang="ru-RU" sz="3200" b="1" dirty="0" err="1" smtClean="0"/>
              <a:t>о</a:t>
            </a:r>
            <a:r>
              <a:rPr lang="ru-RU" sz="3200" b="1" dirty="0" smtClean="0"/>
              <a:t>   </a:t>
            </a:r>
            <a:r>
              <a:rPr lang="ru-RU" sz="3200" b="1" dirty="0" err="1" smtClean="0"/>
              <a:t>й</a:t>
            </a:r>
            <a:endParaRPr lang="ru-RU" sz="3200" b="1" dirty="0"/>
          </a:p>
        </p:txBody>
      </p:sp>
      <p:pic>
        <p:nvPicPr>
          <p:cNvPr id="5126" name="Picture 6" descr="C:\Documents and Settings\User\Рабочий стол\фон слайда\ОВОЩИ И ФРУКТЫ\1263041775_rrrr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2643206" cy="1714512"/>
          </a:xfrm>
          <a:prstGeom prst="rect">
            <a:avLst/>
          </a:prstGeom>
          <a:noFill/>
        </p:spPr>
      </p:pic>
      <p:pic>
        <p:nvPicPr>
          <p:cNvPr id="17" name="Picture 5" descr="D:\Мои рисунки\цветы\Цветы 2\s1381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714356"/>
            <a:ext cx="2571768" cy="1691952"/>
          </a:xfrm>
          <a:prstGeom prst="rect">
            <a:avLst/>
          </a:prstGeom>
          <a:noFill/>
        </p:spPr>
      </p:pic>
      <p:pic>
        <p:nvPicPr>
          <p:cNvPr id="5127" name="Picture 7" descr="C:\Documents and Settings\User\Рабочий стол\фон слайда\46500119_0_28aa5_1e34bdf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5728"/>
            <a:ext cx="2087437" cy="207170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71472" y="514351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 Какой получается цвет при смешении основных и составных цветов?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57158" y="3571876"/>
            <a:ext cx="757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err="1" smtClean="0"/>
              <a:t>п</a:t>
            </a:r>
            <a:r>
              <a:rPr lang="ru-RU" sz="3200" b="1" dirty="0" smtClean="0"/>
              <a:t>   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    о   м   е    ж   </a:t>
            </a:r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r>
              <a:rPr lang="ru-RU" sz="3200" b="1" dirty="0" smtClean="0"/>
              <a:t>    т     о   ч    </a:t>
            </a:r>
            <a:r>
              <a:rPr lang="ru-RU" sz="3200" b="1" dirty="0" err="1" smtClean="0"/>
              <a:t>н</a:t>
            </a:r>
            <a:r>
              <a:rPr lang="ru-RU" sz="3200" b="1" dirty="0" smtClean="0"/>
              <a:t>    </a:t>
            </a:r>
            <a:r>
              <a:rPr lang="ru-RU" sz="3200" b="1" dirty="0" err="1" smtClean="0"/>
              <a:t>ы</a:t>
            </a:r>
            <a:r>
              <a:rPr lang="ru-RU" sz="3200" b="1" dirty="0" smtClean="0"/>
              <a:t>   </a:t>
            </a:r>
            <a:r>
              <a:rPr lang="ru-RU" sz="3200" b="1" dirty="0" err="1" smtClean="0"/>
              <a:t>й</a:t>
            </a:r>
            <a:endParaRPr lang="ru-RU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42878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5. Как называется вид однотонной (монохромной) живописи, выполняемой в разных оттенках одного цвета?</a:t>
            </a:r>
            <a:endParaRPr lang="ru-RU" sz="3200" dirty="0"/>
          </a:p>
        </p:txBody>
      </p:sp>
      <p:pic>
        <p:nvPicPr>
          <p:cNvPr id="5129" name="Picture 9" descr="D:\Мои рисунки\Церковь Покрова на Нерл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57166"/>
            <a:ext cx="2143140" cy="21431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714744" y="400050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г </a:t>
            </a:r>
            <a:r>
              <a:rPr lang="ru-RU" sz="3200" b="1" dirty="0" smtClean="0"/>
              <a:t>  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    и  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   а    </a:t>
            </a:r>
            <a:r>
              <a:rPr lang="ru-RU" sz="3200" b="1" dirty="0" err="1" smtClean="0"/>
              <a:t>й</a:t>
            </a:r>
            <a:r>
              <a:rPr lang="ru-RU" sz="3200" b="1" dirty="0" smtClean="0"/>
              <a:t>   л    </a:t>
            </a:r>
            <a:r>
              <a:rPr lang="ru-RU" sz="3200" b="1" dirty="0" err="1" smtClean="0"/>
              <a:t>ь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42910" y="5143512"/>
            <a:ext cx="6143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Как называются все видимые нами цвета спектрального круга?</a:t>
            </a:r>
            <a:endParaRPr lang="ru-RU" sz="3200" dirty="0"/>
          </a:p>
        </p:txBody>
      </p:sp>
      <p:pic>
        <p:nvPicPr>
          <p:cNvPr id="5130" name="Picture 10" descr="C:\Documents and Settings\User\Рабочий стол\фон слайда\3D-graphics_Color_chaos_017971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28604"/>
            <a:ext cx="2552675" cy="178595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500166" y="450057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err="1" smtClean="0"/>
              <a:t>х</a:t>
            </a:r>
            <a:r>
              <a:rPr lang="ru-RU" sz="3200" b="1" dirty="0" smtClean="0"/>
              <a:t>   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   о    м   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   т      и   ч   е     с    к    и    е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86116" y="428604"/>
            <a:ext cx="372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0" grpId="0" build="allAtOnce"/>
      <p:bldP spid="26" grpId="0"/>
      <p:bldP spid="27" grpId="0"/>
      <p:bldP spid="27" grpId="1"/>
      <p:bldP spid="30" grpId="0"/>
      <p:bldP spid="30" grpId="2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137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162</cp:revision>
  <dcterms:created xsi:type="dcterms:W3CDTF">2010-12-18T15:31:25Z</dcterms:created>
  <dcterms:modified xsi:type="dcterms:W3CDTF">2011-01-08T17:56:30Z</dcterms:modified>
</cp:coreProperties>
</file>