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87" r:id="rId2"/>
    <p:sldId id="265" r:id="rId3"/>
    <p:sldId id="271" r:id="rId4"/>
    <p:sldId id="272" r:id="rId5"/>
    <p:sldId id="269" r:id="rId6"/>
    <p:sldId id="288" r:id="rId7"/>
    <p:sldId id="274" r:id="rId8"/>
    <p:sldId id="275" r:id="rId9"/>
    <p:sldId id="277" r:id="rId10"/>
    <p:sldId id="278" r:id="rId11"/>
    <p:sldId id="281" r:id="rId12"/>
    <p:sldId id="279" r:id="rId13"/>
    <p:sldId id="282" r:id="rId14"/>
    <p:sldId id="283" r:id="rId15"/>
    <p:sldId id="284" r:id="rId16"/>
    <p:sldId id="285" r:id="rId17"/>
    <p:sldId id="289" r:id="rId18"/>
    <p:sldId id="286" r:id="rId19"/>
  </p:sldIdLst>
  <p:sldSz cx="9144000" cy="6858000" type="screen4x3"/>
  <p:notesSz cx="6735763" cy="98567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FF"/>
    <a:srgbClr val="FF0066"/>
    <a:srgbClr val="FF00FF"/>
    <a:srgbClr val="00FF00"/>
    <a:srgbClr val="FF33CC"/>
    <a:srgbClr val="339966"/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5712" autoAdjust="0"/>
    <p:restoredTop sz="94660" autoAdjust="0"/>
  </p:normalViewPr>
  <p:slideViewPr>
    <p:cSldViewPr>
      <p:cViewPr varScale="1">
        <p:scale>
          <a:sx n="76" d="100"/>
          <a:sy n="76" d="100"/>
        </p:scale>
        <p:origin x="-108" y="-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3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269E87-654F-4A4C-9FDF-8DFEBD3FF1F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01C23B-28E3-4F3E-9B22-FCDB11B01BCC}">
      <dgm:prSet phldrT="[Текст]" custT="1"/>
      <dgm:spPr/>
      <dgm:t>
        <a:bodyPr/>
        <a:lstStyle/>
        <a:p>
          <a:pPr algn="l"/>
          <a:r>
            <a:rPr lang="tt-RU" sz="3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Бирем:</a:t>
          </a:r>
          <a:endParaRPr lang="ru-RU" sz="3600" b="1" i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FF5E835-C462-45C7-A0CA-14AA0E93772C}" type="parTrans" cxnId="{D51D98C7-3A90-4D45-AF10-604F6BC9E8B2}">
      <dgm:prSet/>
      <dgm:spPr/>
      <dgm:t>
        <a:bodyPr/>
        <a:lstStyle/>
        <a:p>
          <a:endParaRPr lang="ru-RU"/>
        </a:p>
      </dgm:t>
    </dgm:pt>
    <dgm:pt modelId="{76FE6A76-BC6B-42CB-A7F8-4B621A942D04}" type="sibTrans" cxnId="{D51D98C7-3A90-4D45-AF10-604F6BC9E8B2}">
      <dgm:prSet/>
      <dgm:spPr/>
      <dgm:t>
        <a:bodyPr/>
        <a:lstStyle/>
        <a:p>
          <a:endParaRPr lang="ru-RU"/>
        </a:p>
      </dgm:t>
    </dgm:pt>
    <dgm:pt modelId="{0E46FD8A-6C20-42CB-B2FE-0829E0A536F3}">
      <dgm:prSet custT="1"/>
      <dgm:spPr/>
      <dgm:t>
        <a:bodyPr/>
        <a:lstStyle/>
        <a:p>
          <a:r>
            <a:rPr lang="tt-RU" sz="1600" b="1" i="1" dirty="0" smtClean="0">
              <a:latin typeface="Times New Roman" pitchFamily="18" charset="0"/>
              <a:cs typeface="Times New Roman" pitchFamily="18" charset="0"/>
            </a:rPr>
            <a:t>Сезгә бирелгән текст белән танышырга. </a:t>
          </a:r>
        </a:p>
      </dgm:t>
    </dgm:pt>
    <dgm:pt modelId="{D13EFD92-15B1-40F1-9DCC-ABA2E9A9A4A3}" type="parTrans" cxnId="{FE03C822-0B48-419A-9420-397E14162AF7}">
      <dgm:prSet/>
      <dgm:spPr/>
      <dgm:t>
        <a:bodyPr/>
        <a:lstStyle/>
        <a:p>
          <a:endParaRPr lang="ru-RU"/>
        </a:p>
      </dgm:t>
    </dgm:pt>
    <dgm:pt modelId="{846CC90D-03E3-4BB4-8FFD-BDC9D790F21A}" type="sibTrans" cxnId="{FE03C822-0B48-419A-9420-397E14162AF7}">
      <dgm:prSet/>
      <dgm:spPr/>
      <dgm:t>
        <a:bodyPr/>
        <a:lstStyle/>
        <a:p>
          <a:endParaRPr lang="ru-RU"/>
        </a:p>
      </dgm:t>
    </dgm:pt>
    <dgm:pt modelId="{14370437-E363-49B6-9BAE-AF4731419260}">
      <dgm:prSet custT="1"/>
      <dgm:spPr/>
      <dgm:t>
        <a:bodyPr/>
        <a:lstStyle/>
        <a:p>
          <a:r>
            <a:rPr lang="tt-RU" sz="1600" b="1" i="1" dirty="0" smtClean="0">
              <a:latin typeface="Times New Roman" pitchFamily="18" charset="0"/>
              <a:cs typeface="Times New Roman" pitchFamily="18" charset="0"/>
            </a:rPr>
            <a:t>Анда тасвирланган химик реак</a:t>
          </a:r>
          <a:r>
            <a:rPr lang="ru-RU" sz="1600" b="1" i="1" dirty="0" err="1" smtClean="0">
              <a:latin typeface="Times New Roman" pitchFamily="18" charset="0"/>
              <a:cs typeface="Times New Roman" pitchFamily="18" charset="0"/>
            </a:rPr>
            <a:t>цияне</a:t>
          </a:r>
          <a:r>
            <a:rPr lang="tt-RU" sz="1600" b="1" i="1" dirty="0" smtClean="0">
              <a:latin typeface="Times New Roman" pitchFamily="18" charset="0"/>
              <a:cs typeface="Times New Roman" pitchFamily="18" charset="0"/>
            </a:rPr>
            <a:t>ң </a:t>
          </a:r>
          <a:r>
            <a:rPr lang="ru-RU" sz="1600" b="1" i="1" dirty="0" err="1" smtClean="0">
              <a:latin typeface="Times New Roman" pitchFamily="18" charset="0"/>
              <a:cs typeface="Times New Roman" pitchFamily="18" charset="0"/>
            </a:rPr>
            <a:t>тигезләмәсен язарга</a:t>
          </a:r>
          <a:r>
            <a:rPr lang="ru-RU" sz="1600" b="1" i="1" dirty="0" smtClean="0">
              <a:latin typeface="Times New Roman" pitchFamily="18" charset="0"/>
              <a:cs typeface="Times New Roman" pitchFamily="18" charset="0"/>
            </a:rPr>
            <a:t>. </a:t>
          </a:r>
        </a:p>
      </dgm:t>
    </dgm:pt>
    <dgm:pt modelId="{C17486B1-E1E9-4E54-8B0C-E961D8DE6E1A}" type="parTrans" cxnId="{7F04B6E2-1D5A-4880-BC75-DDA5CC321DA1}">
      <dgm:prSet/>
      <dgm:spPr/>
      <dgm:t>
        <a:bodyPr/>
        <a:lstStyle/>
        <a:p>
          <a:endParaRPr lang="ru-RU"/>
        </a:p>
      </dgm:t>
    </dgm:pt>
    <dgm:pt modelId="{E2940749-088A-4707-AFB2-82F21BADA145}" type="sibTrans" cxnId="{7F04B6E2-1D5A-4880-BC75-DDA5CC321DA1}">
      <dgm:prSet/>
      <dgm:spPr/>
      <dgm:t>
        <a:bodyPr/>
        <a:lstStyle/>
        <a:p>
          <a:endParaRPr lang="ru-RU"/>
        </a:p>
      </dgm:t>
    </dgm:pt>
    <dgm:pt modelId="{4B34F200-2040-4A8D-8822-F3CB52ADB56B}">
      <dgm:prSet custT="1"/>
      <dgm:spPr/>
      <dgm:t>
        <a:bodyPr/>
        <a:lstStyle/>
        <a:p>
          <a:r>
            <a:rPr lang="ru-RU" sz="1600" b="1" i="1" dirty="0" smtClean="0">
              <a:latin typeface="Times New Roman" pitchFamily="18" charset="0"/>
              <a:cs typeface="Times New Roman" pitchFamily="18" charset="0"/>
            </a:rPr>
            <a:t>Р</a:t>
          </a:r>
          <a:r>
            <a:rPr lang="tt-RU" sz="1600" b="1" i="1" dirty="0" smtClean="0">
              <a:latin typeface="Times New Roman" pitchFamily="18" charset="0"/>
              <a:cs typeface="Times New Roman" pitchFamily="18" charset="0"/>
            </a:rPr>
            <a:t>еак</a:t>
          </a:r>
          <a:r>
            <a:rPr lang="ru-RU" sz="1600" b="1" i="1" dirty="0" err="1" smtClean="0">
              <a:latin typeface="Times New Roman" pitchFamily="18" charset="0"/>
              <a:cs typeface="Times New Roman" pitchFamily="18" charset="0"/>
            </a:rPr>
            <a:t>циядә катнашкан</a:t>
          </a:r>
          <a:r>
            <a:rPr lang="ru-RU" sz="1600" b="1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1" dirty="0" err="1" smtClean="0">
              <a:latin typeface="Times New Roman" pitchFamily="18" charset="0"/>
              <a:cs typeface="Times New Roman" pitchFamily="18" charset="0"/>
            </a:rPr>
            <a:t>матдәләргә исем</a:t>
          </a:r>
          <a:r>
            <a:rPr lang="ru-RU" sz="1600" b="1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1" dirty="0" err="1" smtClean="0">
              <a:latin typeface="Times New Roman" pitchFamily="18" charset="0"/>
              <a:cs typeface="Times New Roman" pitchFamily="18" charset="0"/>
            </a:rPr>
            <a:t>кушарга</a:t>
          </a:r>
          <a:r>
            <a:rPr lang="ru-RU" sz="1600" b="1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1" dirty="0" err="1" smtClean="0">
              <a:latin typeface="Times New Roman" pitchFamily="18" charset="0"/>
              <a:cs typeface="Times New Roman" pitchFamily="18" charset="0"/>
            </a:rPr>
            <a:t>һәм</a:t>
          </a:r>
          <a:r>
            <a:rPr lang="ru-RU" sz="1600" b="1" i="1" dirty="0" smtClean="0">
              <a:latin typeface="Times New Roman" pitchFamily="18" charset="0"/>
              <a:cs typeface="Times New Roman" pitchFamily="18" charset="0"/>
            </a:rPr>
            <a:t> </a:t>
          </a:r>
        </a:p>
      </dgm:t>
    </dgm:pt>
    <dgm:pt modelId="{6E818B41-CF89-4278-AC39-B8D3E4C4D1B0}" type="parTrans" cxnId="{ACEE53E2-9F50-4C13-A03C-6911009302A7}">
      <dgm:prSet/>
      <dgm:spPr/>
      <dgm:t>
        <a:bodyPr/>
        <a:lstStyle/>
        <a:p>
          <a:endParaRPr lang="ru-RU"/>
        </a:p>
      </dgm:t>
    </dgm:pt>
    <dgm:pt modelId="{EA9C7656-8EC6-4316-A6C6-9997D843B592}" type="sibTrans" cxnId="{ACEE53E2-9F50-4C13-A03C-6911009302A7}">
      <dgm:prSet/>
      <dgm:spPr/>
      <dgm:t>
        <a:bodyPr/>
        <a:lstStyle/>
        <a:p>
          <a:endParaRPr lang="ru-RU"/>
        </a:p>
      </dgm:t>
    </dgm:pt>
    <dgm:pt modelId="{693E84C8-C734-49FB-B765-50AFD361AFF1}">
      <dgm:prSet custT="1"/>
      <dgm:spPr/>
      <dgm:t>
        <a:bodyPr/>
        <a:lstStyle/>
        <a:p>
          <a:r>
            <a:rPr lang="ru-RU" sz="1600" b="1" i="1" dirty="0" err="1" smtClean="0">
              <a:latin typeface="Times New Roman" pitchFamily="18" charset="0"/>
              <a:cs typeface="Times New Roman" pitchFamily="18" charset="0"/>
            </a:rPr>
            <a:t>аларның нинди</a:t>
          </a:r>
          <a:r>
            <a:rPr lang="ru-RU" sz="1600" b="1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1" dirty="0" err="1" smtClean="0">
              <a:latin typeface="Times New Roman" pitchFamily="18" charset="0"/>
              <a:cs typeface="Times New Roman" pitchFamily="18" charset="0"/>
            </a:rPr>
            <a:t>классларга</a:t>
          </a:r>
          <a:r>
            <a:rPr lang="ru-RU" sz="1600" b="1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1" dirty="0" err="1" smtClean="0">
              <a:latin typeface="Times New Roman" pitchFamily="18" charset="0"/>
              <a:cs typeface="Times New Roman" pitchFamily="18" charset="0"/>
            </a:rPr>
            <a:t>керүен ачыкларга</a:t>
          </a:r>
          <a:r>
            <a:rPr lang="ru-RU" sz="1600" b="1" i="1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1600" b="1" i="1" baseline="-25000" dirty="0" smtClean="0">
              <a:latin typeface="Times New Roman" pitchFamily="18" charset="0"/>
              <a:cs typeface="Times New Roman" pitchFamily="18" charset="0"/>
            </a:rPr>
            <a:t>  </a:t>
          </a:r>
          <a:endParaRPr lang="ru-RU" sz="1600" dirty="0"/>
        </a:p>
      </dgm:t>
    </dgm:pt>
    <dgm:pt modelId="{DCC25A24-DB23-4ECB-BD16-EFD501F73E53}" type="parTrans" cxnId="{A80B6636-48E3-4C40-91A8-7C688824226F}">
      <dgm:prSet/>
      <dgm:spPr/>
      <dgm:t>
        <a:bodyPr/>
        <a:lstStyle/>
        <a:p>
          <a:endParaRPr lang="ru-RU"/>
        </a:p>
      </dgm:t>
    </dgm:pt>
    <dgm:pt modelId="{DBCF035F-777A-41D7-A48E-A93AAC8884D2}" type="sibTrans" cxnId="{A80B6636-48E3-4C40-91A8-7C688824226F}">
      <dgm:prSet/>
      <dgm:spPr/>
      <dgm:t>
        <a:bodyPr/>
        <a:lstStyle/>
        <a:p>
          <a:endParaRPr lang="ru-RU"/>
        </a:p>
      </dgm:t>
    </dgm:pt>
    <dgm:pt modelId="{19542338-2D60-4BD1-A4DF-8A0EAE378A95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FF0066"/>
        </a:solidFill>
      </dgm:spPr>
      <dgm:t>
        <a:bodyPr/>
        <a:lstStyle/>
        <a:p>
          <a:r>
            <a:rPr lang="tt-RU" b="0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тур</a:t>
          </a:r>
          <a:endParaRPr lang="ru-RU" b="0" i="1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ECE424-8BAB-4CE6-8199-3B9EEC1EFCA8}" type="parTrans" cxnId="{83B3B0D0-32A9-4CAE-90C7-3358ABD32BF1}">
      <dgm:prSet/>
      <dgm:spPr/>
      <dgm:t>
        <a:bodyPr/>
        <a:lstStyle/>
        <a:p>
          <a:endParaRPr lang="ru-RU"/>
        </a:p>
      </dgm:t>
    </dgm:pt>
    <dgm:pt modelId="{AAD7BD9B-FDD1-4612-8EAD-759BE106F98F}" type="sibTrans" cxnId="{83B3B0D0-32A9-4CAE-90C7-3358ABD32BF1}">
      <dgm:prSet/>
      <dgm:spPr/>
      <dgm:t>
        <a:bodyPr/>
        <a:lstStyle/>
        <a:p>
          <a:endParaRPr lang="ru-RU"/>
        </a:p>
      </dgm:t>
    </dgm:pt>
    <dgm:pt modelId="{AC08A93F-2BBE-4F1C-92A3-43C85E2A2838}" type="pres">
      <dgm:prSet presAssocID="{22269E87-654F-4A4C-9FDF-8DFEBD3FF1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D1938A-D810-4DDB-B7DC-E557BAC48336}" type="pres">
      <dgm:prSet presAssocID="{3D01C23B-28E3-4F3E-9B22-FCDB11B01BCC}" presName="parentText" presStyleLbl="node1" presStyleIdx="0" presStyleCnt="6" custFlipHor="0" custScaleX="33334" custScaleY="60679" custLinFactNeighborX="-32407" custLinFactNeighborY="-434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1C0FC4-CA97-4721-BA70-869D5A15ACC1}" type="pres">
      <dgm:prSet presAssocID="{76FE6A76-BC6B-42CB-A7F8-4B621A942D04}" presName="spacer" presStyleCnt="0"/>
      <dgm:spPr/>
    </dgm:pt>
    <dgm:pt modelId="{963A042E-5F74-42EC-8C61-5BAEDD8FE9F1}" type="pres">
      <dgm:prSet presAssocID="{0E46FD8A-6C20-42CB-B2FE-0829E0A536F3}" presName="parentText" presStyleLbl="node1" presStyleIdx="1" presStyleCnt="6" custScaleY="272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E88997-C5FD-4023-8FB5-D4E61533077D}" type="pres">
      <dgm:prSet presAssocID="{846CC90D-03E3-4BB4-8FFD-BDC9D790F21A}" presName="spacer" presStyleCnt="0"/>
      <dgm:spPr/>
    </dgm:pt>
    <dgm:pt modelId="{197F2015-B9C6-4D17-BCCB-BF7CABF26176}" type="pres">
      <dgm:prSet presAssocID="{14370437-E363-49B6-9BAE-AF4731419260}" presName="parentText" presStyleLbl="node1" presStyleIdx="2" presStyleCnt="6" custScaleY="281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EF2FEB-8B26-48CD-B11E-437616B61F81}" type="pres">
      <dgm:prSet presAssocID="{E2940749-088A-4707-AFB2-82F21BADA145}" presName="spacer" presStyleCnt="0"/>
      <dgm:spPr/>
    </dgm:pt>
    <dgm:pt modelId="{D3F3D4F3-15D9-46F0-AFBB-04E2DA535E49}" type="pres">
      <dgm:prSet presAssocID="{4B34F200-2040-4A8D-8822-F3CB52ADB56B}" presName="parentText" presStyleLbl="node1" presStyleIdx="3" presStyleCnt="6" custScaleY="285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77E8D6-F0C9-4356-84E9-5A1291191543}" type="pres">
      <dgm:prSet presAssocID="{EA9C7656-8EC6-4316-A6C6-9997D843B592}" presName="spacer" presStyleCnt="0"/>
      <dgm:spPr/>
    </dgm:pt>
    <dgm:pt modelId="{3F0E8916-6233-4DE7-8FC1-0978A3B86B60}" type="pres">
      <dgm:prSet presAssocID="{693E84C8-C734-49FB-B765-50AFD361AFF1}" presName="parentText" presStyleLbl="node1" presStyleIdx="4" presStyleCnt="6" custScaleY="326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0A26BA-1003-4380-8315-45590B996DAC}" type="pres">
      <dgm:prSet presAssocID="{DBCF035F-777A-41D7-A48E-A93AAC8884D2}" presName="spacer" presStyleCnt="0"/>
      <dgm:spPr/>
    </dgm:pt>
    <dgm:pt modelId="{47F31E50-0D52-4441-8385-8B299F64CD85}" type="pres">
      <dgm:prSet presAssocID="{19542338-2D60-4BD1-A4DF-8A0EAE378A95}" presName="parentText" presStyleLbl="node1" presStyleIdx="5" presStyleCnt="6" custFlipHor="0" custScaleX="11112" custScaleY="34724" custLinFactY="-243449" custLinFactNeighborX="39814" custLinFactNeighborY="-3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0B6636-48E3-4C40-91A8-7C688824226F}" srcId="{22269E87-654F-4A4C-9FDF-8DFEBD3FF1F5}" destId="{693E84C8-C734-49FB-B765-50AFD361AFF1}" srcOrd="4" destOrd="0" parTransId="{DCC25A24-DB23-4ECB-BD16-EFD501F73E53}" sibTransId="{DBCF035F-777A-41D7-A48E-A93AAC8884D2}"/>
    <dgm:cxn modelId="{7F04B6E2-1D5A-4880-BC75-DDA5CC321DA1}" srcId="{22269E87-654F-4A4C-9FDF-8DFEBD3FF1F5}" destId="{14370437-E363-49B6-9BAE-AF4731419260}" srcOrd="2" destOrd="0" parTransId="{C17486B1-E1E9-4E54-8B0C-E961D8DE6E1A}" sibTransId="{E2940749-088A-4707-AFB2-82F21BADA145}"/>
    <dgm:cxn modelId="{906ADB60-C54A-402B-BC96-483B4CBAFA67}" type="presOf" srcId="{4B34F200-2040-4A8D-8822-F3CB52ADB56B}" destId="{D3F3D4F3-15D9-46F0-AFBB-04E2DA535E49}" srcOrd="0" destOrd="0" presId="urn:microsoft.com/office/officeart/2005/8/layout/vList2"/>
    <dgm:cxn modelId="{9ACCFDF5-8593-41DB-A33D-BAFB0DB80CCB}" type="presOf" srcId="{3D01C23B-28E3-4F3E-9B22-FCDB11B01BCC}" destId="{F2D1938A-D810-4DDB-B7DC-E557BAC48336}" srcOrd="0" destOrd="0" presId="urn:microsoft.com/office/officeart/2005/8/layout/vList2"/>
    <dgm:cxn modelId="{513D5465-A91D-44F5-BCAA-8DBB793CDD54}" type="presOf" srcId="{14370437-E363-49B6-9BAE-AF4731419260}" destId="{197F2015-B9C6-4D17-BCCB-BF7CABF26176}" srcOrd="0" destOrd="0" presId="urn:microsoft.com/office/officeart/2005/8/layout/vList2"/>
    <dgm:cxn modelId="{DE30489B-09E2-49F2-B827-78C8FEF81A55}" type="presOf" srcId="{22269E87-654F-4A4C-9FDF-8DFEBD3FF1F5}" destId="{AC08A93F-2BBE-4F1C-92A3-43C85E2A2838}" srcOrd="0" destOrd="0" presId="urn:microsoft.com/office/officeart/2005/8/layout/vList2"/>
    <dgm:cxn modelId="{ACEE53E2-9F50-4C13-A03C-6911009302A7}" srcId="{22269E87-654F-4A4C-9FDF-8DFEBD3FF1F5}" destId="{4B34F200-2040-4A8D-8822-F3CB52ADB56B}" srcOrd="3" destOrd="0" parTransId="{6E818B41-CF89-4278-AC39-B8D3E4C4D1B0}" sibTransId="{EA9C7656-8EC6-4316-A6C6-9997D843B592}"/>
    <dgm:cxn modelId="{5786B7D5-EEFA-4934-86F2-AEFE81315AB2}" type="presOf" srcId="{0E46FD8A-6C20-42CB-B2FE-0829E0A536F3}" destId="{963A042E-5F74-42EC-8C61-5BAEDD8FE9F1}" srcOrd="0" destOrd="0" presId="urn:microsoft.com/office/officeart/2005/8/layout/vList2"/>
    <dgm:cxn modelId="{31C36750-FE73-4D9E-95E9-5272282E3D1B}" type="presOf" srcId="{693E84C8-C734-49FB-B765-50AFD361AFF1}" destId="{3F0E8916-6233-4DE7-8FC1-0978A3B86B60}" srcOrd="0" destOrd="0" presId="urn:microsoft.com/office/officeart/2005/8/layout/vList2"/>
    <dgm:cxn modelId="{83B3B0D0-32A9-4CAE-90C7-3358ABD32BF1}" srcId="{22269E87-654F-4A4C-9FDF-8DFEBD3FF1F5}" destId="{19542338-2D60-4BD1-A4DF-8A0EAE378A95}" srcOrd="5" destOrd="0" parTransId="{03ECE424-8BAB-4CE6-8199-3B9EEC1EFCA8}" sibTransId="{AAD7BD9B-FDD1-4612-8EAD-759BE106F98F}"/>
    <dgm:cxn modelId="{3CA7BF48-AD19-45FA-921A-6F960518E4B2}" type="presOf" srcId="{19542338-2D60-4BD1-A4DF-8A0EAE378A95}" destId="{47F31E50-0D52-4441-8385-8B299F64CD85}" srcOrd="0" destOrd="0" presId="urn:microsoft.com/office/officeart/2005/8/layout/vList2"/>
    <dgm:cxn modelId="{D51D98C7-3A90-4D45-AF10-604F6BC9E8B2}" srcId="{22269E87-654F-4A4C-9FDF-8DFEBD3FF1F5}" destId="{3D01C23B-28E3-4F3E-9B22-FCDB11B01BCC}" srcOrd="0" destOrd="0" parTransId="{2FF5E835-C462-45C7-A0CA-14AA0E93772C}" sibTransId="{76FE6A76-BC6B-42CB-A7F8-4B621A942D04}"/>
    <dgm:cxn modelId="{FE03C822-0B48-419A-9420-397E14162AF7}" srcId="{22269E87-654F-4A4C-9FDF-8DFEBD3FF1F5}" destId="{0E46FD8A-6C20-42CB-B2FE-0829E0A536F3}" srcOrd="1" destOrd="0" parTransId="{D13EFD92-15B1-40F1-9DCC-ABA2E9A9A4A3}" sibTransId="{846CC90D-03E3-4BB4-8FFD-BDC9D790F21A}"/>
    <dgm:cxn modelId="{87098ADB-97CD-4D5E-ADE3-F27C378B3E36}" type="presParOf" srcId="{AC08A93F-2BBE-4F1C-92A3-43C85E2A2838}" destId="{F2D1938A-D810-4DDB-B7DC-E557BAC48336}" srcOrd="0" destOrd="0" presId="urn:microsoft.com/office/officeart/2005/8/layout/vList2"/>
    <dgm:cxn modelId="{4C89C600-05BC-4BDB-9730-4220E9EBD231}" type="presParOf" srcId="{AC08A93F-2BBE-4F1C-92A3-43C85E2A2838}" destId="{651C0FC4-CA97-4721-BA70-869D5A15ACC1}" srcOrd="1" destOrd="0" presId="urn:microsoft.com/office/officeart/2005/8/layout/vList2"/>
    <dgm:cxn modelId="{5B3AA636-BF48-41F3-B642-B5D4A3C2BC37}" type="presParOf" srcId="{AC08A93F-2BBE-4F1C-92A3-43C85E2A2838}" destId="{963A042E-5F74-42EC-8C61-5BAEDD8FE9F1}" srcOrd="2" destOrd="0" presId="urn:microsoft.com/office/officeart/2005/8/layout/vList2"/>
    <dgm:cxn modelId="{D0272360-E5D3-494A-A126-B5A681F3F397}" type="presParOf" srcId="{AC08A93F-2BBE-4F1C-92A3-43C85E2A2838}" destId="{54E88997-C5FD-4023-8FB5-D4E61533077D}" srcOrd="3" destOrd="0" presId="urn:microsoft.com/office/officeart/2005/8/layout/vList2"/>
    <dgm:cxn modelId="{E7D514A8-4034-4631-8C24-85DDF9A14EC2}" type="presParOf" srcId="{AC08A93F-2BBE-4F1C-92A3-43C85E2A2838}" destId="{197F2015-B9C6-4D17-BCCB-BF7CABF26176}" srcOrd="4" destOrd="0" presId="urn:microsoft.com/office/officeart/2005/8/layout/vList2"/>
    <dgm:cxn modelId="{985996E3-E0BC-44CB-AD05-99B209A4205B}" type="presParOf" srcId="{AC08A93F-2BBE-4F1C-92A3-43C85E2A2838}" destId="{57EF2FEB-8B26-48CD-B11E-437616B61F81}" srcOrd="5" destOrd="0" presId="urn:microsoft.com/office/officeart/2005/8/layout/vList2"/>
    <dgm:cxn modelId="{F1A6BEAD-BAB9-4A91-ACEC-54FE6339424E}" type="presParOf" srcId="{AC08A93F-2BBE-4F1C-92A3-43C85E2A2838}" destId="{D3F3D4F3-15D9-46F0-AFBB-04E2DA535E49}" srcOrd="6" destOrd="0" presId="urn:microsoft.com/office/officeart/2005/8/layout/vList2"/>
    <dgm:cxn modelId="{7F0968D6-0A90-46B1-87D2-6D196B8A4C9A}" type="presParOf" srcId="{AC08A93F-2BBE-4F1C-92A3-43C85E2A2838}" destId="{4677E8D6-F0C9-4356-84E9-5A1291191543}" srcOrd="7" destOrd="0" presId="urn:microsoft.com/office/officeart/2005/8/layout/vList2"/>
    <dgm:cxn modelId="{C4F947A5-5BC6-4EA3-8131-B7689AB83BAE}" type="presParOf" srcId="{AC08A93F-2BBE-4F1C-92A3-43C85E2A2838}" destId="{3F0E8916-6233-4DE7-8FC1-0978A3B86B60}" srcOrd="8" destOrd="0" presId="urn:microsoft.com/office/officeart/2005/8/layout/vList2"/>
    <dgm:cxn modelId="{35214F26-0207-4B45-9379-88A6B69DD259}" type="presParOf" srcId="{AC08A93F-2BBE-4F1C-92A3-43C85E2A2838}" destId="{610A26BA-1003-4380-8315-45590B996DAC}" srcOrd="9" destOrd="0" presId="urn:microsoft.com/office/officeart/2005/8/layout/vList2"/>
    <dgm:cxn modelId="{E4591529-A19F-4F09-A25E-4D096126DA95}" type="presParOf" srcId="{AC08A93F-2BBE-4F1C-92A3-43C85E2A2838}" destId="{47F31E50-0D52-4441-8385-8B299F64CD85}" srcOrd="10" destOrd="0" presId="urn:microsoft.com/office/officeart/2005/8/layout/vList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041B061-1A88-44BE-9182-BB4459C39C47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C2C6602-506B-4F41-8353-CA27F46DAA3D}">
      <dgm:prSet phldrT="[Текст]" custT="1"/>
      <dgm:spPr/>
      <dgm:t>
        <a:bodyPr/>
        <a:lstStyle/>
        <a:p>
          <a:r>
            <a:rPr lang="tt-RU" sz="4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Җавап: </a:t>
          </a:r>
          <a:endParaRPr lang="ru-RU" sz="4400" b="1" i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275FF393-4D67-4266-A449-766CFF867245}" type="parTrans" cxnId="{53BE4965-1785-4E1B-94FA-69F76B64C6A5}">
      <dgm:prSet/>
      <dgm:spPr/>
      <dgm:t>
        <a:bodyPr/>
        <a:lstStyle/>
        <a:p>
          <a:endParaRPr lang="ru-RU"/>
        </a:p>
      </dgm:t>
    </dgm:pt>
    <dgm:pt modelId="{F81F7E72-4AC0-49B9-95A6-27F6CF29E5FC}" type="sibTrans" cxnId="{53BE4965-1785-4E1B-94FA-69F76B64C6A5}">
      <dgm:prSet/>
      <dgm:spPr/>
      <dgm:t>
        <a:bodyPr/>
        <a:lstStyle/>
        <a:p>
          <a:endParaRPr lang="ru-RU"/>
        </a:p>
      </dgm:t>
    </dgm:pt>
    <dgm:pt modelId="{9BEE028B-F1DA-40FE-B963-8BA21F1453AD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tt-RU" sz="1200" b="1" dirty="0" smtClean="0">
            <a:latin typeface="Times New Roman" pitchFamily="18" charset="0"/>
            <a:cs typeface="Times New Roman" pitchFamily="18" charset="0"/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t-RU" sz="1200" b="1" dirty="0" smtClean="0">
              <a:latin typeface="Times New Roman" pitchFamily="18" charset="0"/>
              <a:cs typeface="Times New Roman" pitchFamily="18" charset="0"/>
            </a:rPr>
            <a:t>2 KMnO</a:t>
          </a:r>
          <a:r>
            <a:rPr lang="tt-RU" sz="1200" b="1" baseline="-25000" dirty="0" smtClean="0">
              <a:latin typeface="Times New Roman" pitchFamily="18" charset="0"/>
              <a:cs typeface="Times New Roman" pitchFamily="18" charset="0"/>
            </a:rPr>
            <a:t>4 </a:t>
          </a:r>
          <a:r>
            <a:rPr lang="tt-RU" sz="1200" b="1" dirty="0" smtClean="0">
              <a:latin typeface="Times New Roman" pitchFamily="18" charset="0"/>
              <a:cs typeface="Times New Roman" pitchFamily="18" charset="0"/>
            </a:rPr>
            <a:t> + 3 K</a:t>
          </a:r>
          <a:r>
            <a:rPr lang="tt-RU" sz="1200" b="1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tt-RU" sz="1200" b="1" dirty="0" smtClean="0">
              <a:latin typeface="Times New Roman" pitchFamily="18" charset="0"/>
              <a:cs typeface="Times New Roman" pitchFamily="18" charset="0"/>
            </a:rPr>
            <a:t>SO</a:t>
          </a:r>
          <a:r>
            <a:rPr lang="tt-RU" sz="1200" b="1" baseline="-2500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tt-RU" sz="1200" b="1" dirty="0" smtClean="0">
              <a:latin typeface="Times New Roman" pitchFamily="18" charset="0"/>
              <a:cs typeface="Times New Roman" pitchFamily="18" charset="0"/>
            </a:rPr>
            <a:t> +  H</a:t>
          </a:r>
          <a:r>
            <a:rPr lang="tt-RU" sz="1200" b="1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tt-RU" sz="1200" b="1" dirty="0" smtClean="0">
              <a:latin typeface="Times New Roman" pitchFamily="18" charset="0"/>
              <a:cs typeface="Times New Roman" pitchFamily="18" charset="0"/>
            </a:rPr>
            <a:t>O</a:t>
          </a:r>
          <a:r>
            <a:rPr lang="tt-RU" sz="1200" b="1" baseline="-250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tt-RU" sz="1200" b="1" dirty="0" smtClean="0">
              <a:latin typeface="Times New Roman" pitchFamily="18" charset="0"/>
              <a:cs typeface="Times New Roman" pitchFamily="18" charset="0"/>
            </a:rPr>
            <a:t>→ 2 MnO</a:t>
          </a:r>
          <a:r>
            <a:rPr lang="tt-RU" sz="1200" b="1" baseline="-25000" dirty="0" smtClean="0">
              <a:latin typeface="Times New Roman" pitchFamily="18" charset="0"/>
              <a:cs typeface="Times New Roman" pitchFamily="18" charset="0"/>
            </a:rPr>
            <a:t>2  </a:t>
          </a:r>
          <a:r>
            <a:rPr lang="tt-RU" sz="1200" b="1" dirty="0" smtClean="0">
              <a:latin typeface="Times New Roman" pitchFamily="18" charset="0"/>
              <a:cs typeface="Times New Roman" pitchFamily="18" charset="0"/>
            </a:rPr>
            <a:t>+  3 K</a:t>
          </a:r>
          <a:r>
            <a:rPr lang="tt-RU" sz="1200" b="1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tt-RU" sz="1200" b="1" dirty="0" smtClean="0">
              <a:latin typeface="Times New Roman" pitchFamily="18" charset="0"/>
              <a:cs typeface="Times New Roman" pitchFamily="18" charset="0"/>
            </a:rPr>
            <a:t>SO</a:t>
          </a:r>
          <a:r>
            <a:rPr lang="tt-RU" sz="1200" b="1" baseline="-25000" dirty="0" smtClean="0">
              <a:latin typeface="Times New Roman" pitchFamily="18" charset="0"/>
              <a:cs typeface="Times New Roman" pitchFamily="18" charset="0"/>
            </a:rPr>
            <a:t>4 </a:t>
          </a:r>
          <a:r>
            <a:rPr lang="tt-RU" sz="1200" b="1" dirty="0" smtClean="0">
              <a:latin typeface="Times New Roman" pitchFamily="18" charset="0"/>
              <a:cs typeface="Times New Roman" pitchFamily="18" charset="0"/>
            </a:rPr>
            <a:t>+  2 KOH   (чия  утырым)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tt-RU" sz="1200" b="1" dirty="0" smtClean="0">
            <a:latin typeface="Times New Roman" pitchFamily="18" charset="0"/>
            <a:cs typeface="Times New Roman" pitchFamily="18" charset="0"/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t-RU" sz="1200" b="1" dirty="0" smtClean="0">
              <a:latin typeface="Times New Roman" pitchFamily="18" charset="0"/>
              <a:cs typeface="Times New Roman" pitchFamily="18" charset="0"/>
            </a:rPr>
            <a:t>2 KMn</a:t>
          </a:r>
          <a:r>
            <a:rPr lang="tt-RU" sz="1200" b="1" baseline="30000" dirty="0" smtClean="0">
              <a:latin typeface="Times New Roman" pitchFamily="18" charset="0"/>
              <a:cs typeface="Times New Roman" pitchFamily="18" charset="0"/>
            </a:rPr>
            <a:t>+7</a:t>
          </a:r>
          <a:r>
            <a:rPr lang="tt-RU" sz="1200" b="1" dirty="0" smtClean="0">
              <a:latin typeface="Times New Roman" pitchFamily="18" charset="0"/>
              <a:cs typeface="Times New Roman" pitchFamily="18" charset="0"/>
            </a:rPr>
            <a:t>O</a:t>
          </a:r>
          <a:r>
            <a:rPr lang="tt-RU" sz="1200" b="1" baseline="-25000" dirty="0" smtClean="0">
              <a:latin typeface="Times New Roman" pitchFamily="18" charset="0"/>
              <a:cs typeface="Times New Roman" pitchFamily="18" charset="0"/>
            </a:rPr>
            <a:t>4 </a:t>
          </a:r>
          <a:r>
            <a:rPr lang="tt-RU" sz="1200" b="1" dirty="0" smtClean="0">
              <a:latin typeface="Times New Roman" pitchFamily="18" charset="0"/>
              <a:cs typeface="Times New Roman" pitchFamily="18" charset="0"/>
            </a:rPr>
            <a:t> + 3 K</a:t>
          </a:r>
          <a:r>
            <a:rPr lang="tt-RU" sz="1200" b="1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tt-RU" sz="1200" b="1" dirty="0" smtClean="0">
              <a:latin typeface="Times New Roman" pitchFamily="18" charset="0"/>
              <a:cs typeface="Times New Roman" pitchFamily="18" charset="0"/>
            </a:rPr>
            <a:t>S</a:t>
          </a:r>
          <a:r>
            <a:rPr lang="tt-RU" sz="1200" b="1" baseline="30000" dirty="0" smtClean="0">
              <a:latin typeface="Times New Roman" pitchFamily="18" charset="0"/>
              <a:cs typeface="Times New Roman" pitchFamily="18" charset="0"/>
            </a:rPr>
            <a:t>+4</a:t>
          </a:r>
          <a:r>
            <a:rPr lang="tt-RU" sz="1200" b="1" dirty="0" smtClean="0">
              <a:latin typeface="Times New Roman" pitchFamily="18" charset="0"/>
              <a:cs typeface="Times New Roman" pitchFamily="18" charset="0"/>
            </a:rPr>
            <a:t>O</a:t>
          </a:r>
          <a:r>
            <a:rPr lang="tt-RU" sz="1200" b="1" baseline="-2500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tt-RU" sz="1200" b="1" dirty="0" smtClean="0">
              <a:latin typeface="Times New Roman" pitchFamily="18" charset="0"/>
              <a:cs typeface="Times New Roman" pitchFamily="18" charset="0"/>
            </a:rPr>
            <a:t> +  H</a:t>
          </a:r>
          <a:r>
            <a:rPr lang="tt-RU" sz="1200" b="1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tt-RU" sz="1200" b="1" dirty="0" smtClean="0">
              <a:latin typeface="Times New Roman" pitchFamily="18" charset="0"/>
              <a:cs typeface="Times New Roman" pitchFamily="18" charset="0"/>
            </a:rPr>
            <a:t>O</a:t>
          </a:r>
          <a:r>
            <a:rPr lang="tt-RU" sz="1200" b="1" baseline="-250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tt-RU" sz="1200" b="1" dirty="0" smtClean="0">
              <a:latin typeface="Times New Roman" pitchFamily="18" charset="0"/>
              <a:cs typeface="Times New Roman" pitchFamily="18" charset="0"/>
            </a:rPr>
            <a:t>→ 2 Mn</a:t>
          </a:r>
          <a:r>
            <a:rPr lang="tt-RU" sz="1200" b="1" baseline="30000" dirty="0" smtClean="0">
              <a:latin typeface="Times New Roman" pitchFamily="18" charset="0"/>
              <a:cs typeface="Times New Roman" pitchFamily="18" charset="0"/>
            </a:rPr>
            <a:t>+4</a:t>
          </a:r>
          <a:r>
            <a:rPr lang="tt-RU" sz="1200" b="1" dirty="0" smtClean="0">
              <a:latin typeface="Times New Roman" pitchFamily="18" charset="0"/>
              <a:cs typeface="Times New Roman" pitchFamily="18" charset="0"/>
            </a:rPr>
            <a:t>O</a:t>
          </a:r>
          <a:r>
            <a:rPr lang="tt-RU" sz="1200" b="1" baseline="-25000" dirty="0" smtClean="0">
              <a:latin typeface="Times New Roman" pitchFamily="18" charset="0"/>
              <a:cs typeface="Times New Roman" pitchFamily="18" charset="0"/>
            </a:rPr>
            <a:t>2  </a:t>
          </a:r>
          <a:r>
            <a:rPr lang="tt-RU" sz="1200" b="1" dirty="0" smtClean="0">
              <a:latin typeface="Times New Roman" pitchFamily="18" charset="0"/>
              <a:cs typeface="Times New Roman" pitchFamily="18" charset="0"/>
            </a:rPr>
            <a:t>+  3 K</a:t>
          </a:r>
          <a:r>
            <a:rPr lang="tt-RU" sz="1200" b="1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tt-RU" sz="1200" b="1" dirty="0" smtClean="0">
              <a:latin typeface="Times New Roman" pitchFamily="18" charset="0"/>
              <a:cs typeface="Times New Roman" pitchFamily="18" charset="0"/>
            </a:rPr>
            <a:t>S</a:t>
          </a:r>
          <a:r>
            <a:rPr lang="tt-RU" sz="1200" b="1" baseline="30000" dirty="0" smtClean="0">
              <a:latin typeface="Times New Roman" pitchFamily="18" charset="0"/>
              <a:cs typeface="Times New Roman" pitchFamily="18" charset="0"/>
            </a:rPr>
            <a:t>+6</a:t>
          </a:r>
          <a:r>
            <a:rPr lang="tt-RU" sz="1200" b="1" dirty="0" smtClean="0">
              <a:latin typeface="Times New Roman" pitchFamily="18" charset="0"/>
              <a:cs typeface="Times New Roman" pitchFamily="18" charset="0"/>
            </a:rPr>
            <a:t>O</a:t>
          </a:r>
          <a:r>
            <a:rPr lang="tt-RU" sz="1200" b="1" baseline="-25000" dirty="0" smtClean="0">
              <a:latin typeface="Times New Roman" pitchFamily="18" charset="0"/>
              <a:cs typeface="Times New Roman" pitchFamily="18" charset="0"/>
            </a:rPr>
            <a:t>4 </a:t>
          </a:r>
          <a:r>
            <a:rPr lang="tt-RU" sz="1200" b="1" dirty="0" smtClean="0">
              <a:latin typeface="Times New Roman" pitchFamily="18" charset="0"/>
              <a:cs typeface="Times New Roman" pitchFamily="18" charset="0"/>
            </a:rPr>
            <a:t>+  2 KOH                                                               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t-RU" sz="1200" b="1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                                                         оксидлаштыргыч             кайтаргыч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t-RU" sz="1200" b="1" dirty="0" smtClean="0">
              <a:latin typeface="Times New Roman" pitchFamily="18" charset="0"/>
              <a:cs typeface="Times New Roman" pitchFamily="18" charset="0"/>
            </a:rPr>
            <a:t>Mn</a:t>
          </a:r>
          <a:r>
            <a:rPr lang="tt-RU" sz="1200" b="1" baseline="30000" dirty="0" smtClean="0">
              <a:latin typeface="Times New Roman" pitchFamily="18" charset="0"/>
              <a:cs typeface="Times New Roman" pitchFamily="18" charset="0"/>
            </a:rPr>
            <a:t>+7    </a:t>
          </a:r>
          <a:r>
            <a:rPr lang="tt-RU" sz="1200" b="1" dirty="0" smtClean="0">
              <a:latin typeface="Times New Roman" pitchFamily="18" charset="0"/>
              <a:cs typeface="Times New Roman" pitchFamily="18" charset="0"/>
            </a:rPr>
            <a:t>+  3 е  →  Mn</a:t>
          </a:r>
          <a:r>
            <a:rPr lang="tt-RU" sz="1200" b="1" baseline="30000" dirty="0" smtClean="0">
              <a:latin typeface="Times New Roman" pitchFamily="18" charset="0"/>
              <a:cs typeface="Times New Roman" pitchFamily="18" charset="0"/>
            </a:rPr>
            <a:t>+4</a:t>
          </a:r>
          <a:r>
            <a:rPr lang="tt-RU" sz="1200" b="1" dirty="0" smtClean="0">
              <a:latin typeface="Times New Roman" pitchFamily="18" charset="0"/>
              <a:cs typeface="Times New Roman" pitchFamily="18" charset="0"/>
            </a:rPr>
            <a:t>      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t-RU" sz="1200" b="1" dirty="0" smtClean="0">
              <a:latin typeface="Times New Roman" pitchFamily="18" charset="0"/>
              <a:cs typeface="Times New Roman" pitchFamily="18" charset="0"/>
            </a:rPr>
            <a:t>   S</a:t>
          </a:r>
          <a:r>
            <a:rPr lang="tt-RU" sz="1200" b="1" baseline="30000" dirty="0" smtClean="0">
              <a:latin typeface="Times New Roman" pitchFamily="18" charset="0"/>
              <a:cs typeface="Times New Roman" pitchFamily="18" charset="0"/>
            </a:rPr>
            <a:t>+4</a:t>
          </a:r>
          <a:r>
            <a:rPr lang="tt-RU" sz="1200" b="1" dirty="0" smtClean="0">
              <a:latin typeface="Times New Roman" pitchFamily="18" charset="0"/>
              <a:cs typeface="Times New Roman" pitchFamily="18" charset="0"/>
            </a:rPr>
            <a:t>  - 2 е →  S</a:t>
          </a:r>
          <a:r>
            <a:rPr lang="tt-RU" sz="1200" b="1" baseline="30000" dirty="0" smtClean="0">
              <a:latin typeface="Times New Roman" pitchFamily="18" charset="0"/>
              <a:cs typeface="Times New Roman" pitchFamily="18" charset="0"/>
            </a:rPr>
            <a:t>+6</a:t>
          </a:r>
          <a:endParaRPr lang="ru-RU" sz="1200" b="1" dirty="0" smtClean="0">
            <a:latin typeface="Times New Roman" pitchFamily="18" charset="0"/>
            <a:cs typeface="Times New Roman" pitchFamily="18" charset="0"/>
          </a:endParaRP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dirty="0">
            <a:solidFill>
              <a:schemeClr val="tx1"/>
            </a:solidFill>
          </a:endParaRPr>
        </a:p>
      </dgm:t>
    </dgm:pt>
    <dgm:pt modelId="{ABBF9F56-C767-44CD-A838-AD5921ED7E7B}" type="parTrans" cxnId="{6C0CA3C9-8DA4-4A10-843E-56ED0DF7EFF9}">
      <dgm:prSet/>
      <dgm:spPr/>
      <dgm:t>
        <a:bodyPr/>
        <a:lstStyle/>
        <a:p>
          <a:endParaRPr lang="ru-RU"/>
        </a:p>
      </dgm:t>
    </dgm:pt>
    <dgm:pt modelId="{5827B506-292C-48AB-8DBB-9FF687B95D4E}" type="sibTrans" cxnId="{6C0CA3C9-8DA4-4A10-843E-56ED0DF7EFF9}">
      <dgm:prSet/>
      <dgm:spPr/>
      <dgm:t>
        <a:bodyPr/>
        <a:lstStyle/>
        <a:p>
          <a:endParaRPr lang="ru-RU"/>
        </a:p>
      </dgm:t>
    </dgm:pt>
    <dgm:pt modelId="{0EF38E28-3131-4567-B714-A0BA4FF92BAD}">
      <dgm:prSet custT="1"/>
      <dgm:spPr/>
      <dgm:t>
        <a:bodyPr/>
        <a:lstStyle/>
        <a:p>
          <a:pPr algn="ctr"/>
          <a:endParaRPr lang="tt-RU" sz="1400" b="1" dirty="0" smtClean="0">
            <a:solidFill>
              <a:srgbClr val="C00000"/>
            </a:solidFill>
          </a:endParaRPr>
        </a:p>
        <a:p>
          <a:pPr algn="ctr"/>
          <a:r>
            <a:rPr lang="tt-RU" sz="1400" b="1" dirty="0" smtClean="0">
              <a:solidFill>
                <a:srgbClr val="C00000"/>
              </a:solidFill>
            </a:rPr>
            <a:t>2 KMnO</a:t>
          </a:r>
          <a:r>
            <a:rPr lang="tt-RU" sz="1400" b="1" baseline="-25000" dirty="0" smtClean="0">
              <a:solidFill>
                <a:srgbClr val="C00000"/>
              </a:solidFill>
            </a:rPr>
            <a:t>4 </a:t>
          </a:r>
          <a:r>
            <a:rPr lang="tt-RU" sz="1400" b="1" dirty="0" smtClean="0">
              <a:solidFill>
                <a:srgbClr val="C00000"/>
              </a:solidFill>
            </a:rPr>
            <a:t> + 5 K</a:t>
          </a:r>
          <a:r>
            <a:rPr lang="tt-RU" sz="1400" b="1" baseline="-25000" dirty="0" smtClean="0">
              <a:solidFill>
                <a:srgbClr val="C00000"/>
              </a:solidFill>
            </a:rPr>
            <a:t>2</a:t>
          </a:r>
          <a:r>
            <a:rPr lang="tt-RU" sz="1400" b="1" dirty="0" smtClean="0">
              <a:solidFill>
                <a:srgbClr val="C00000"/>
              </a:solidFill>
            </a:rPr>
            <a:t>SO</a:t>
          </a:r>
          <a:r>
            <a:rPr lang="tt-RU" sz="1400" b="1" baseline="-25000" dirty="0" smtClean="0">
              <a:solidFill>
                <a:srgbClr val="C00000"/>
              </a:solidFill>
            </a:rPr>
            <a:t>3</a:t>
          </a:r>
          <a:r>
            <a:rPr lang="tt-RU" sz="1400" b="1" dirty="0" smtClean="0">
              <a:solidFill>
                <a:srgbClr val="C00000"/>
              </a:solidFill>
            </a:rPr>
            <a:t> + 3 H</a:t>
          </a:r>
          <a:r>
            <a:rPr lang="tt-RU" sz="1400" b="1" baseline="-25000" dirty="0" smtClean="0">
              <a:solidFill>
                <a:srgbClr val="C00000"/>
              </a:solidFill>
            </a:rPr>
            <a:t>2</a:t>
          </a:r>
          <a:r>
            <a:rPr lang="tt-RU" sz="1400" b="1" dirty="0" smtClean="0">
              <a:solidFill>
                <a:srgbClr val="C00000"/>
              </a:solidFill>
            </a:rPr>
            <a:t>SO</a:t>
          </a:r>
          <a:r>
            <a:rPr lang="tt-RU" sz="1400" b="1" baseline="-25000" dirty="0" smtClean="0">
              <a:solidFill>
                <a:srgbClr val="C00000"/>
              </a:solidFill>
            </a:rPr>
            <a:t>4</a:t>
          </a:r>
          <a:r>
            <a:rPr lang="en-US" sz="1400" b="1" baseline="-25000" dirty="0" smtClean="0">
              <a:solidFill>
                <a:srgbClr val="C00000"/>
              </a:solidFill>
            </a:rPr>
            <a:t>  </a:t>
          </a:r>
          <a:r>
            <a:rPr lang="en-US" sz="1400" b="1" dirty="0" smtClean="0">
              <a:solidFill>
                <a:srgbClr val="C00000"/>
              </a:solidFill>
            </a:rPr>
            <a:t>→ 2 </a:t>
          </a:r>
          <a:r>
            <a:rPr lang="tt-RU" sz="1400" b="1" dirty="0" smtClean="0">
              <a:solidFill>
                <a:srgbClr val="C00000"/>
              </a:solidFill>
            </a:rPr>
            <a:t>MnSO</a:t>
          </a:r>
          <a:r>
            <a:rPr lang="tt-RU" sz="1400" b="1" baseline="-25000" dirty="0" smtClean="0">
              <a:solidFill>
                <a:srgbClr val="C00000"/>
              </a:solidFill>
            </a:rPr>
            <a:t>4</a:t>
          </a:r>
          <a:r>
            <a:rPr lang="en-US" sz="1400" b="1" baseline="-25000" dirty="0" smtClean="0">
              <a:solidFill>
                <a:srgbClr val="C00000"/>
              </a:solidFill>
            </a:rPr>
            <a:t>  </a:t>
          </a:r>
          <a:r>
            <a:rPr lang="en-US" sz="1400" b="1" dirty="0" smtClean="0">
              <a:solidFill>
                <a:srgbClr val="C00000"/>
              </a:solidFill>
            </a:rPr>
            <a:t>+  6 </a:t>
          </a:r>
          <a:r>
            <a:rPr lang="tt-RU" sz="1400" b="1" dirty="0" smtClean="0">
              <a:solidFill>
                <a:srgbClr val="C00000"/>
              </a:solidFill>
            </a:rPr>
            <a:t>K</a:t>
          </a:r>
          <a:r>
            <a:rPr lang="tt-RU" sz="1400" b="1" baseline="-25000" dirty="0" smtClean="0">
              <a:solidFill>
                <a:srgbClr val="C00000"/>
              </a:solidFill>
            </a:rPr>
            <a:t>2 </a:t>
          </a:r>
          <a:r>
            <a:rPr lang="tt-RU" sz="1400" b="1" dirty="0" smtClean="0">
              <a:solidFill>
                <a:srgbClr val="C00000"/>
              </a:solidFill>
            </a:rPr>
            <a:t>SO</a:t>
          </a:r>
          <a:r>
            <a:rPr lang="en-US" sz="1400" b="1" baseline="-25000" dirty="0" smtClean="0">
              <a:solidFill>
                <a:srgbClr val="C00000"/>
              </a:solidFill>
            </a:rPr>
            <a:t>4   </a:t>
          </a:r>
          <a:r>
            <a:rPr lang="en-US" sz="1400" b="1" dirty="0" smtClean="0">
              <a:solidFill>
                <a:srgbClr val="C00000"/>
              </a:solidFill>
            </a:rPr>
            <a:t>+  </a:t>
          </a:r>
          <a:r>
            <a:rPr lang="tt-RU" sz="1400" b="1" dirty="0" smtClean="0">
              <a:solidFill>
                <a:srgbClr val="C00000"/>
              </a:solidFill>
            </a:rPr>
            <a:t>H</a:t>
          </a:r>
          <a:r>
            <a:rPr lang="tt-RU" sz="1400" b="1" baseline="-25000" dirty="0" smtClean="0">
              <a:solidFill>
                <a:srgbClr val="C00000"/>
              </a:solidFill>
            </a:rPr>
            <a:t>2</a:t>
          </a:r>
          <a:r>
            <a:rPr lang="tt-RU" sz="1400" b="1" dirty="0" smtClean="0">
              <a:solidFill>
                <a:srgbClr val="C00000"/>
              </a:solidFill>
            </a:rPr>
            <a:t>O   (төссез эремә)</a:t>
          </a:r>
        </a:p>
        <a:p>
          <a:pPr algn="l"/>
          <a:r>
            <a:rPr lang="tt-RU" sz="1400" b="1" dirty="0" smtClean="0">
              <a:solidFill>
                <a:srgbClr val="C00000"/>
              </a:solidFill>
            </a:rPr>
            <a:t>                     K </a:t>
          </a:r>
          <a:r>
            <a:rPr lang="tt-RU" sz="1400" b="1" baseline="30000" dirty="0" smtClean="0">
              <a:solidFill>
                <a:srgbClr val="C00000"/>
              </a:solidFill>
            </a:rPr>
            <a:t>+ </a:t>
          </a:r>
          <a:r>
            <a:rPr lang="tt-RU" sz="1400" b="1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tt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Mn</a:t>
          </a:r>
          <a:r>
            <a:rPr lang="tt-RU" sz="1400" b="1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+7 </a:t>
          </a:r>
          <a:r>
            <a:rPr lang="tt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tt-RU" sz="1400" b="1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-2</a:t>
          </a:r>
          <a:r>
            <a:rPr lang="tt-RU" sz="1400" b="1" baseline="-25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4   </a:t>
          </a:r>
          <a:r>
            <a:rPr lang="tt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+ K</a:t>
          </a:r>
          <a:r>
            <a:rPr lang="tt-RU" sz="1400" b="1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+</a:t>
          </a:r>
          <a:r>
            <a:rPr lang="tt-RU" sz="1400" b="1" baseline="-25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2  </a:t>
          </a:r>
          <a:r>
            <a:rPr lang="tt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S</a:t>
          </a:r>
          <a:r>
            <a:rPr lang="tt-RU" sz="1400" b="1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+4</a:t>
          </a:r>
          <a:r>
            <a:rPr lang="tt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tt-RU" sz="1400" b="1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-2</a:t>
          </a:r>
          <a:r>
            <a:rPr lang="tt-RU" sz="1400" b="1" baseline="-25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3  </a:t>
          </a:r>
          <a:r>
            <a:rPr lang="tt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+ H</a:t>
          </a:r>
          <a:r>
            <a:rPr lang="tt-RU" sz="1400" b="1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+</a:t>
          </a:r>
          <a:r>
            <a:rPr lang="tt-RU" sz="1400" b="1" baseline="-25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tt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S</a:t>
          </a:r>
          <a:r>
            <a:rPr lang="tt-RU" sz="1400" b="1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+6</a:t>
          </a:r>
          <a:r>
            <a:rPr lang="tt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tt-RU" sz="1400" b="1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-2</a:t>
          </a:r>
          <a:r>
            <a:rPr lang="tt-RU" sz="1400" b="1" baseline="-25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4  </a:t>
          </a:r>
          <a:r>
            <a:rPr lang="tt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→  Mn</a:t>
          </a:r>
          <a:r>
            <a:rPr lang="tt-RU" sz="1400" b="1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+2</a:t>
          </a:r>
          <a:r>
            <a:rPr lang="tt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S</a:t>
          </a:r>
          <a:r>
            <a:rPr lang="tt-RU" sz="1400" b="1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+6</a:t>
          </a:r>
          <a:r>
            <a:rPr lang="tt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tt-RU" sz="1400" b="1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-2</a:t>
          </a:r>
          <a:r>
            <a:rPr lang="tt-RU" sz="1400" b="1" baseline="-25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4  </a:t>
          </a:r>
          <a:r>
            <a:rPr lang="tt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+   K</a:t>
          </a:r>
          <a:r>
            <a:rPr lang="tt-RU" sz="1400" b="1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+</a:t>
          </a:r>
          <a:r>
            <a:rPr lang="tt-RU" sz="1400" b="1" baseline="-25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2  </a:t>
          </a:r>
          <a:r>
            <a:rPr lang="tt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S</a:t>
          </a:r>
          <a:r>
            <a:rPr lang="tt-RU" sz="1400" b="1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+6</a:t>
          </a:r>
          <a:r>
            <a:rPr lang="tt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tt-RU" sz="1400" b="1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-2</a:t>
          </a:r>
          <a:r>
            <a:rPr lang="tt-RU" sz="1400" b="1" baseline="-25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4   </a:t>
          </a:r>
          <a:r>
            <a:rPr lang="tt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+  H</a:t>
          </a:r>
          <a:r>
            <a:rPr lang="tt-RU" sz="1400" b="1" baseline="-25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tt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O</a:t>
          </a:r>
        </a:p>
        <a:p>
          <a:pPr algn="l"/>
          <a:r>
            <a:rPr lang="tt-RU" sz="1400" b="1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                               оксидлаштыргыч             кайтаргыч</a:t>
          </a:r>
        </a:p>
        <a:p>
          <a:pPr algn="ctr"/>
          <a:r>
            <a:rPr lang="tt-RU" sz="1400" b="1" dirty="0" smtClean="0">
              <a:solidFill>
                <a:srgbClr val="C00000"/>
              </a:solidFill>
            </a:rPr>
            <a:t>Mn</a:t>
          </a:r>
          <a:r>
            <a:rPr lang="tt-RU" sz="1400" b="1" baseline="30000" dirty="0" smtClean="0">
              <a:solidFill>
                <a:srgbClr val="C00000"/>
              </a:solidFill>
            </a:rPr>
            <a:t>+7    </a:t>
          </a:r>
          <a:r>
            <a:rPr lang="tt-RU" sz="1400" b="1" dirty="0" smtClean="0">
              <a:solidFill>
                <a:srgbClr val="C00000"/>
              </a:solidFill>
            </a:rPr>
            <a:t>+  5 е  →  Mn</a:t>
          </a:r>
          <a:r>
            <a:rPr lang="tt-RU" sz="1400" b="1" baseline="30000" dirty="0" smtClean="0">
              <a:solidFill>
                <a:srgbClr val="C00000"/>
              </a:solidFill>
            </a:rPr>
            <a:t>+2</a:t>
          </a:r>
          <a:r>
            <a:rPr lang="tt-RU" sz="1400" b="1" dirty="0" smtClean="0">
              <a:solidFill>
                <a:srgbClr val="C00000"/>
              </a:solidFill>
            </a:rPr>
            <a:t>      </a:t>
          </a:r>
        </a:p>
        <a:p>
          <a:pPr algn="ctr"/>
          <a:r>
            <a:rPr lang="tt-RU" sz="1400" b="1" dirty="0" smtClean="0">
              <a:solidFill>
                <a:srgbClr val="C00000"/>
              </a:solidFill>
            </a:rPr>
            <a:t>   S</a:t>
          </a:r>
          <a:r>
            <a:rPr lang="tt-RU" sz="1400" b="1" baseline="30000" dirty="0" smtClean="0">
              <a:solidFill>
                <a:srgbClr val="C00000"/>
              </a:solidFill>
            </a:rPr>
            <a:t>+4</a:t>
          </a:r>
          <a:r>
            <a:rPr lang="tt-RU" sz="1400" b="1" dirty="0" smtClean="0">
              <a:solidFill>
                <a:srgbClr val="C00000"/>
              </a:solidFill>
            </a:rPr>
            <a:t>  - 2 е →  S</a:t>
          </a:r>
          <a:r>
            <a:rPr lang="tt-RU" sz="1400" b="1" baseline="30000" dirty="0" smtClean="0">
              <a:solidFill>
                <a:srgbClr val="C00000"/>
              </a:solidFill>
            </a:rPr>
            <a:t>+6</a:t>
          </a:r>
          <a:endParaRPr lang="tt-RU" sz="1400" b="1" baseline="30000" dirty="0" smtClean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tt-RU" sz="1400" b="1" dirty="0" smtClean="0">
              <a:solidFill>
                <a:srgbClr val="C00000"/>
              </a:solidFill>
            </a:rPr>
            <a:t> </a:t>
          </a:r>
          <a:endParaRPr lang="tt-RU" sz="1400" b="1" baseline="30000" dirty="0" smtClean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pPr algn="l"/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332FFE4-21FF-48BF-BC66-C60F2A90ADF2}" type="parTrans" cxnId="{49F54896-0051-456D-A68F-B9F242539916}">
      <dgm:prSet/>
      <dgm:spPr/>
      <dgm:t>
        <a:bodyPr/>
        <a:lstStyle/>
        <a:p>
          <a:endParaRPr lang="ru-RU"/>
        </a:p>
      </dgm:t>
    </dgm:pt>
    <dgm:pt modelId="{A55C5006-7B82-49B8-89C5-CB1FD31FF1CA}" type="sibTrans" cxnId="{49F54896-0051-456D-A68F-B9F242539916}">
      <dgm:prSet/>
      <dgm:spPr/>
      <dgm:t>
        <a:bodyPr/>
        <a:lstStyle/>
        <a:p>
          <a:endParaRPr lang="ru-RU"/>
        </a:p>
      </dgm:t>
    </dgm:pt>
    <dgm:pt modelId="{56965BFE-BABA-43A2-BFD0-BEEDE6FE3BBC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t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 KMnO</a:t>
          </a:r>
          <a:r>
            <a:rPr lang="tt-RU" sz="1200" b="1" baseline="-25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4 </a:t>
          </a:r>
          <a:r>
            <a:rPr lang="tt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+  K</a:t>
          </a:r>
          <a:r>
            <a:rPr lang="tt-RU" sz="1200" b="1" baseline="-25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tt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SO</a:t>
          </a:r>
          <a:r>
            <a:rPr lang="tt-RU" sz="1200" b="1" baseline="-25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3</a:t>
          </a:r>
          <a:r>
            <a:rPr lang="tt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+  </a:t>
          </a:r>
          <a:r>
            <a:rPr lang="tt-RU" sz="1200" b="1" baseline="-25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tt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 KOH → 2 K</a:t>
          </a:r>
          <a:r>
            <a:rPr lang="tt-RU" sz="1200" b="1" baseline="-25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tt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MnO</a:t>
          </a:r>
          <a:r>
            <a:rPr lang="tt-RU" sz="1200" b="1" baseline="-25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4  </a:t>
          </a:r>
          <a:r>
            <a:rPr lang="tt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+  K</a:t>
          </a:r>
          <a:r>
            <a:rPr lang="tt-RU" sz="1200" b="1" baseline="-25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tt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SO</a:t>
          </a:r>
          <a:r>
            <a:rPr lang="tt-RU" sz="1200" b="1" baseline="-25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4 </a:t>
          </a:r>
          <a:r>
            <a:rPr lang="tt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+  H</a:t>
          </a:r>
          <a:r>
            <a:rPr lang="tt-RU" sz="1200" b="1" baseline="-25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tt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O  (яшел эремә)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tt-RU" sz="1200" b="1" dirty="0" smtClean="0">
            <a:solidFill>
              <a:schemeClr val="accent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t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 KMn</a:t>
          </a:r>
          <a:r>
            <a:rPr lang="tt-RU" sz="1200" b="1" baseline="30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+7</a:t>
          </a:r>
          <a:r>
            <a:rPr lang="tt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tt-RU" sz="1200" b="1" baseline="-25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4 </a:t>
          </a:r>
          <a:r>
            <a:rPr lang="tt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+  K</a:t>
          </a:r>
          <a:r>
            <a:rPr lang="tt-RU" sz="1200" b="1" baseline="-25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tt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S</a:t>
          </a:r>
          <a:r>
            <a:rPr lang="tt-RU" sz="1200" b="1" baseline="30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+4</a:t>
          </a:r>
          <a:r>
            <a:rPr lang="tt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tt-RU" sz="1200" b="1" baseline="-25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3</a:t>
          </a:r>
          <a:r>
            <a:rPr lang="tt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+  </a:t>
          </a:r>
          <a:r>
            <a:rPr lang="tt-RU" sz="1200" b="1" baseline="-25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tt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 KOH → 2 K</a:t>
          </a:r>
          <a:r>
            <a:rPr lang="tt-RU" sz="1200" b="1" baseline="-25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tt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Mn</a:t>
          </a:r>
          <a:r>
            <a:rPr lang="tt-RU" sz="1200" b="1" baseline="30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+6</a:t>
          </a:r>
          <a:r>
            <a:rPr lang="tt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tt-RU" sz="1200" b="1" baseline="-25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4  </a:t>
          </a:r>
          <a:r>
            <a:rPr lang="tt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+  K</a:t>
          </a:r>
          <a:r>
            <a:rPr lang="tt-RU" sz="1200" b="1" baseline="-25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tt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S</a:t>
          </a:r>
          <a:r>
            <a:rPr lang="tt-RU" sz="1200" b="1" baseline="30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+6</a:t>
          </a:r>
          <a:r>
            <a:rPr lang="tt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tt-RU" sz="1200" b="1" baseline="-25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4 </a:t>
          </a:r>
          <a:r>
            <a:rPr lang="tt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+  H</a:t>
          </a:r>
          <a:r>
            <a:rPr lang="tt-RU" sz="1200" b="1" baseline="-25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tt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O</a:t>
          </a:r>
          <a:endParaRPr lang="ru-RU" sz="1200" b="1" dirty="0" smtClean="0">
            <a:solidFill>
              <a:schemeClr val="accent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0" marR="0" indent="0" algn="l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tt-RU" sz="1200" b="1" baseline="30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                                                                       оксидлаштыргыч       кайтаргыч</a:t>
          </a:r>
        </a:p>
        <a:p>
          <a:pPr marL="0" marR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tt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Mn</a:t>
          </a:r>
          <a:r>
            <a:rPr lang="tt-RU" sz="1200" b="1" baseline="30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+7    </a:t>
          </a:r>
          <a:r>
            <a:rPr lang="tt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+ 1 е  →  Mn</a:t>
          </a:r>
          <a:r>
            <a:rPr lang="tt-RU" sz="1200" b="1" baseline="30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+6</a:t>
          </a:r>
          <a:r>
            <a:rPr lang="tt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  </a:t>
          </a:r>
        </a:p>
        <a:p>
          <a:pPr marL="0" marR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tt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    S</a:t>
          </a:r>
          <a:r>
            <a:rPr lang="tt-RU" sz="1200" b="1" baseline="30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+4</a:t>
          </a:r>
          <a:r>
            <a:rPr lang="tt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 - 2 е →  S</a:t>
          </a:r>
          <a:r>
            <a:rPr lang="tt-RU" sz="1200" b="1" baseline="30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+6</a:t>
          </a:r>
          <a:endParaRPr lang="ru-RU" sz="1200" b="1" dirty="0" smtClean="0">
            <a:solidFill>
              <a:schemeClr val="accent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dirty="0">
            <a:solidFill>
              <a:schemeClr val="accent2">
                <a:lumMod val="75000"/>
              </a:schemeClr>
            </a:solidFill>
          </a:endParaRPr>
        </a:p>
      </dgm:t>
    </dgm:pt>
    <dgm:pt modelId="{EFA1985A-B2D3-47F0-A686-84FD2066612E}" type="parTrans" cxnId="{3CC9981E-23F3-41D6-8C55-69D6D470100B}">
      <dgm:prSet/>
      <dgm:spPr/>
      <dgm:t>
        <a:bodyPr/>
        <a:lstStyle/>
        <a:p>
          <a:endParaRPr lang="ru-RU"/>
        </a:p>
      </dgm:t>
    </dgm:pt>
    <dgm:pt modelId="{A82ED7D2-9EBF-41DB-A3F1-540341D9B95C}" type="sibTrans" cxnId="{3CC9981E-23F3-41D6-8C55-69D6D470100B}">
      <dgm:prSet/>
      <dgm:spPr/>
      <dgm:t>
        <a:bodyPr/>
        <a:lstStyle/>
        <a:p>
          <a:endParaRPr lang="ru-RU"/>
        </a:p>
      </dgm:t>
    </dgm:pt>
    <dgm:pt modelId="{8C517D79-8039-487E-BB1F-4BABA640FCA4}" type="pres">
      <dgm:prSet presAssocID="{3041B061-1A88-44BE-9182-BB4459C39C4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11DB93-B32B-4E46-8D2B-DDCFDF4CBEA6}" type="pres">
      <dgm:prSet presAssocID="{6C2C6602-506B-4F41-8353-CA27F46DAA3D}" presName="parentText" presStyleLbl="node1" presStyleIdx="0" presStyleCnt="4" custScaleX="29589" custScaleY="45210" custLinFactNeighborX="-33509" custLinFactNeighborY="-641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0A66AA-081C-4158-A33F-46F05D73E419}" type="pres">
      <dgm:prSet presAssocID="{F81F7E72-4AC0-49B9-95A6-27F6CF29E5FC}" presName="spacer" presStyleCnt="0"/>
      <dgm:spPr/>
    </dgm:pt>
    <dgm:pt modelId="{0D2B4F98-4A91-45FB-9690-69A1C5402E14}" type="pres">
      <dgm:prSet presAssocID="{0EF38E28-3131-4567-B714-A0BA4FF92BAD}" presName="parentText" presStyleLbl="node1" presStyleIdx="1" presStyleCnt="4" custScaleY="638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F652D0-32D3-4028-B7E5-0B5303377552}" type="pres">
      <dgm:prSet presAssocID="{A55C5006-7B82-49B8-89C5-CB1FD31FF1CA}" presName="spacer" presStyleCnt="0"/>
      <dgm:spPr/>
    </dgm:pt>
    <dgm:pt modelId="{6D470CF9-C00D-441F-A6A7-E534A9783E83}" type="pres">
      <dgm:prSet presAssocID="{9BEE028B-F1DA-40FE-B963-8BA21F1453AD}" presName="parentText" presStyleLbl="node1" presStyleIdx="2" presStyleCnt="4" custScaleY="546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502F27-A62F-47FD-BE36-6B4390E7815D}" type="pres">
      <dgm:prSet presAssocID="{5827B506-292C-48AB-8DBB-9FF687B95D4E}" presName="spacer" presStyleCnt="0"/>
      <dgm:spPr/>
    </dgm:pt>
    <dgm:pt modelId="{3596180A-05F9-4554-8FF3-5A838330877B}" type="pres">
      <dgm:prSet presAssocID="{56965BFE-BABA-43A2-BFD0-BEEDE6FE3BBC}" presName="parentText" presStyleLbl="node1" presStyleIdx="3" presStyleCnt="4" custScaleY="591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63F747-8729-4C5E-93BD-E3FF6BA19797}" type="presOf" srcId="{0EF38E28-3131-4567-B714-A0BA4FF92BAD}" destId="{0D2B4F98-4A91-45FB-9690-69A1C5402E14}" srcOrd="0" destOrd="0" presId="urn:microsoft.com/office/officeart/2005/8/layout/vList2"/>
    <dgm:cxn modelId="{3CC9981E-23F3-41D6-8C55-69D6D470100B}" srcId="{3041B061-1A88-44BE-9182-BB4459C39C47}" destId="{56965BFE-BABA-43A2-BFD0-BEEDE6FE3BBC}" srcOrd="3" destOrd="0" parTransId="{EFA1985A-B2D3-47F0-A686-84FD2066612E}" sibTransId="{A82ED7D2-9EBF-41DB-A3F1-540341D9B95C}"/>
    <dgm:cxn modelId="{A48B5871-7CDF-40CC-81B6-2B5DBDE692B6}" type="presOf" srcId="{3041B061-1A88-44BE-9182-BB4459C39C47}" destId="{8C517D79-8039-487E-BB1F-4BABA640FCA4}" srcOrd="0" destOrd="0" presId="urn:microsoft.com/office/officeart/2005/8/layout/vList2"/>
    <dgm:cxn modelId="{02C9160A-66B8-4D61-9AA2-C5FD0D6BDA00}" type="presOf" srcId="{56965BFE-BABA-43A2-BFD0-BEEDE6FE3BBC}" destId="{3596180A-05F9-4554-8FF3-5A838330877B}" srcOrd="0" destOrd="0" presId="urn:microsoft.com/office/officeart/2005/8/layout/vList2"/>
    <dgm:cxn modelId="{49F54896-0051-456D-A68F-B9F242539916}" srcId="{3041B061-1A88-44BE-9182-BB4459C39C47}" destId="{0EF38E28-3131-4567-B714-A0BA4FF92BAD}" srcOrd="1" destOrd="0" parTransId="{2332FFE4-21FF-48BF-BC66-C60F2A90ADF2}" sibTransId="{A55C5006-7B82-49B8-89C5-CB1FD31FF1CA}"/>
    <dgm:cxn modelId="{6C0CA3C9-8DA4-4A10-843E-56ED0DF7EFF9}" srcId="{3041B061-1A88-44BE-9182-BB4459C39C47}" destId="{9BEE028B-F1DA-40FE-B963-8BA21F1453AD}" srcOrd="2" destOrd="0" parTransId="{ABBF9F56-C767-44CD-A838-AD5921ED7E7B}" sibTransId="{5827B506-292C-48AB-8DBB-9FF687B95D4E}"/>
    <dgm:cxn modelId="{53BE4965-1785-4E1B-94FA-69F76B64C6A5}" srcId="{3041B061-1A88-44BE-9182-BB4459C39C47}" destId="{6C2C6602-506B-4F41-8353-CA27F46DAA3D}" srcOrd="0" destOrd="0" parTransId="{275FF393-4D67-4266-A449-766CFF867245}" sibTransId="{F81F7E72-4AC0-49B9-95A6-27F6CF29E5FC}"/>
    <dgm:cxn modelId="{78DCF221-2694-478D-AF35-D96AC7B39715}" type="presOf" srcId="{9BEE028B-F1DA-40FE-B963-8BA21F1453AD}" destId="{6D470CF9-C00D-441F-A6A7-E534A9783E83}" srcOrd="0" destOrd="0" presId="urn:microsoft.com/office/officeart/2005/8/layout/vList2"/>
    <dgm:cxn modelId="{FC467003-94C7-45FC-A028-EFA890F7A225}" type="presOf" srcId="{6C2C6602-506B-4F41-8353-CA27F46DAA3D}" destId="{DD11DB93-B32B-4E46-8D2B-DDCFDF4CBEA6}" srcOrd="0" destOrd="0" presId="urn:microsoft.com/office/officeart/2005/8/layout/vList2"/>
    <dgm:cxn modelId="{671ADE9C-9119-4B5C-85EE-87546F9BC593}" type="presParOf" srcId="{8C517D79-8039-487E-BB1F-4BABA640FCA4}" destId="{DD11DB93-B32B-4E46-8D2B-DDCFDF4CBEA6}" srcOrd="0" destOrd="0" presId="urn:microsoft.com/office/officeart/2005/8/layout/vList2"/>
    <dgm:cxn modelId="{950E6322-C954-47DE-A2F5-AB99D3BBB151}" type="presParOf" srcId="{8C517D79-8039-487E-BB1F-4BABA640FCA4}" destId="{D30A66AA-081C-4158-A33F-46F05D73E419}" srcOrd="1" destOrd="0" presId="urn:microsoft.com/office/officeart/2005/8/layout/vList2"/>
    <dgm:cxn modelId="{65D72392-30EA-406E-80FB-A67BDBA49CC8}" type="presParOf" srcId="{8C517D79-8039-487E-BB1F-4BABA640FCA4}" destId="{0D2B4F98-4A91-45FB-9690-69A1C5402E14}" srcOrd="2" destOrd="0" presId="urn:microsoft.com/office/officeart/2005/8/layout/vList2"/>
    <dgm:cxn modelId="{5224D8C5-76FA-48D2-8080-7FA623AA04F8}" type="presParOf" srcId="{8C517D79-8039-487E-BB1F-4BABA640FCA4}" destId="{C4F652D0-32D3-4028-B7E5-0B5303377552}" srcOrd="3" destOrd="0" presId="urn:microsoft.com/office/officeart/2005/8/layout/vList2"/>
    <dgm:cxn modelId="{0F8E4676-4CF5-433E-B690-1B10D1C6DC4B}" type="presParOf" srcId="{8C517D79-8039-487E-BB1F-4BABA640FCA4}" destId="{6D470CF9-C00D-441F-A6A7-E534A9783E83}" srcOrd="4" destOrd="0" presId="urn:microsoft.com/office/officeart/2005/8/layout/vList2"/>
    <dgm:cxn modelId="{66B454B2-30AF-41D4-879A-17DEEF08A98D}" type="presParOf" srcId="{8C517D79-8039-487E-BB1F-4BABA640FCA4}" destId="{57502F27-A62F-47FD-BE36-6B4390E7815D}" srcOrd="5" destOrd="0" presId="urn:microsoft.com/office/officeart/2005/8/layout/vList2"/>
    <dgm:cxn modelId="{E9575FA8-6092-4D9D-BD29-92F460015426}" type="presParOf" srcId="{8C517D79-8039-487E-BB1F-4BABA640FCA4}" destId="{3596180A-05F9-4554-8FF3-5A838330877B}" srcOrd="6" destOrd="0" presId="urn:microsoft.com/office/officeart/2005/8/layout/vList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BEFF952-E9D8-4795-84F4-810D7BA34DC0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DE4B181-A094-4363-B4E6-D32924986090}">
      <dgm:prSet phldrT="[Текст]"/>
      <dgm:spPr/>
      <dgm:t>
        <a:bodyPr/>
        <a:lstStyle/>
        <a:p>
          <a:r>
            <a:rPr lang="ru-RU" b="1" i="1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Бирем</a:t>
          </a:r>
          <a:r>
            <a:rPr lang="ru-RU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:</a:t>
          </a:r>
          <a:endParaRPr lang="ru-RU" b="1" i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BC7A43C7-A867-4E7D-942E-FD8ACBB1AB60}" type="parTrans" cxnId="{FE417625-6EAC-438A-BFFE-231BB0910436}">
      <dgm:prSet/>
      <dgm:spPr/>
      <dgm:t>
        <a:bodyPr/>
        <a:lstStyle/>
        <a:p>
          <a:endParaRPr lang="ru-RU"/>
        </a:p>
      </dgm:t>
    </dgm:pt>
    <dgm:pt modelId="{4C090D09-BAE9-46C9-AA8E-7DD1FFAD2495}" type="sibTrans" cxnId="{FE417625-6EAC-438A-BFFE-231BB0910436}">
      <dgm:prSet/>
      <dgm:spPr/>
      <dgm:t>
        <a:bodyPr/>
        <a:lstStyle/>
        <a:p>
          <a:endParaRPr lang="ru-RU"/>
        </a:p>
      </dgm:t>
    </dgm:pt>
    <dgm:pt modelId="{97451D35-D4E8-49D7-AB39-506A6BFD3FFB}">
      <dgm:prSet phldrT="[Текст]" custT="1"/>
      <dgm:spPr/>
      <dgm:t>
        <a:bodyPr/>
        <a:lstStyle/>
        <a:p>
          <a:endParaRPr lang="ru-RU" sz="24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Сезг</a:t>
          </a:r>
          <a:r>
            <a:rPr lang="tt-RU" sz="2400" dirty="0" smtClean="0">
              <a:latin typeface="Times New Roman" pitchFamily="18" charset="0"/>
              <a:cs typeface="Times New Roman" pitchFamily="18" charset="0"/>
            </a:rPr>
            <a:t>ә бирелгән тоз эремәләренең характерын билгеләгез һәм ни өчен шулай икәнен аңлатыгыз:</a:t>
          </a:r>
        </a:p>
        <a:p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DB59F39-A267-432B-B430-8D5A4F08D437}" type="parTrans" cxnId="{0C2207E7-2F12-4BB7-9354-6490ABD25BE2}">
      <dgm:prSet/>
      <dgm:spPr/>
      <dgm:t>
        <a:bodyPr/>
        <a:lstStyle/>
        <a:p>
          <a:endParaRPr lang="ru-RU"/>
        </a:p>
      </dgm:t>
    </dgm:pt>
    <dgm:pt modelId="{6784F843-F5EB-46B9-988B-53CE0A5B22DF}" type="sibTrans" cxnId="{0C2207E7-2F12-4BB7-9354-6490ABD25BE2}">
      <dgm:prSet/>
      <dgm:spPr/>
      <dgm:t>
        <a:bodyPr/>
        <a:lstStyle/>
        <a:p>
          <a:endParaRPr lang="ru-RU"/>
        </a:p>
      </dgm:t>
    </dgm:pt>
    <dgm:pt modelId="{4BC00B68-0AF1-4887-BA2C-8AF8E89B6311}">
      <dgm:prSet custT="1"/>
      <dgm:spPr/>
      <dgm:t>
        <a:bodyPr/>
        <a:lstStyle/>
        <a:p>
          <a:pPr algn="ctr"/>
          <a:r>
            <a:rPr lang="tt-RU" sz="2400" dirty="0" smtClean="0"/>
            <a:t>     </a:t>
          </a:r>
          <a:r>
            <a:rPr lang="en-US" sz="2400" dirty="0" smtClean="0"/>
            <a:t>Na</a:t>
          </a:r>
          <a:r>
            <a:rPr lang="en-US" sz="2400" baseline="-25000" dirty="0" smtClean="0"/>
            <a:t>2</a:t>
          </a:r>
          <a:r>
            <a:rPr lang="en-US" sz="2400" dirty="0" smtClean="0"/>
            <a:t>CO</a:t>
          </a:r>
          <a:r>
            <a:rPr lang="en-US" sz="2400" baseline="-25000" dirty="0" smtClean="0"/>
            <a:t>3</a:t>
          </a:r>
          <a:r>
            <a:rPr lang="tt-RU" sz="2400" baseline="-25000" dirty="0" smtClean="0"/>
            <a:t>                    </a:t>
          </a:r>
          <a:r>
            <a:rPr lang="tt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tt-RU" sz="2400" i="1" dirty="0" smtClean="0">
              <a:latin typeface="Times New Roman" pitchFamily="18" charset="0"/>
              <a:cs typeface="Times New Roman" pitchFamily="18" charset="0"/>
            </a:rPr>
            <a:t>1 төркем</a:t>
          </a:r>
        </a:p>
        <a:p>
          <a:pPr algn="ctr"/>
          <a:r>
            <a:rPr lang="en-US" sz="2400" dirty="0" smtClean="0"/>
            <a:t>Al Cl</a:t>
          </a:r>
          <a:r>
            <a:rPr lang="en-US" sz="2400" baseline="-25000" dirty="0" smtClean="0"/>
            <a:t>3</a:t>
          </a:r>
          <a:r>
            <a:rPr lang="tt-RU" sz="2400" baseline="-25000" dirty="0" smtClean="0"/>
            <a:t>               </a:t>
          </a:r>
          <a:r>
            <a:rPr lang="tt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tt-RU" sz="2400" i="1" dirty="0" smtClean="0">
              <a:latin typeface="Times New Roman" pitchFamily="18" charset="0"/>
              <a:cs typeface="Times New Roman" pitchFamily="18" charset="0"/>
            </a:rPr>
            <a:t>2 төркем</a:t>
          </a:r>
          <a:endParaRPr lang="tt-RU" sz="2400" i="1" dirty="0" smtClean="0"/>
        </a:p>
        <a:p>
          <a:pPr algn="ctr"/>
          <a:r>
            <a:rPr lang="tt-RU" sz="2400" dirty="0" smtClean="0"/>
            <a:t>      </a:t>
          </a:r>
          <a:r>
            <a:rPr lang="en-US" sz="2400" dirty="0" err="1" smtClean="0"/>
            <a:t>KCl</a:t>
          </a:r>
          <a:r>
            <a:rPr lang="tt-RU" sz="2400" dirty="0" smtClean="0">
              <a:latin typeface="Times New Roman" pitchFamily="18" charset="0"/>
              <a:cs typeface="Times New Roman" pitchFamily="18" charset="0"/>
            </a:rPr>
            <a:t>                  </a:t>
          </a:r>
          <a:r>
            <a:rPr lang="tt-RU" sz="2400" i="1" dirty="0" smtClean="0">
              <a:latin typeface="Times New Roman" pitchFamily="18" charset="0"/>
              <a:cs typeface="Times New Roman" pitchFamily="18" charset="0"/>
            </a:rPr>
            <a:t>3 төркем</a:t>
          </a:r>
          <a:endParaRPr lang="ru-RU" sz="2400" i="1" dirty="0"/>
        </a:p>
      </dgm:t>
    </dgm:pt>
    <dgm:pt modelId="{36E37899-9A2F-4AA6-8876-C741E6280756}" type="parTrans" cxnId="{CDBAC8F5-3453-4CAB-967D-1EFC597CC850}">
      <dgm:prSet/>
      <dgm:spPr/>
      <dgm:t>
        <a:bodyPr/>
        <a:lstStyle/>
        <a:p>
          <a:endParaRPr lang="ru-RU"/>
        </a:p>
      </dgm:t>
    </dgm:pt>
    <dgm:pt modelId="{AFF82364-9F93-4F3C-A2CD-D2871A3627DE}" type="sibTrans" cxnId="{CDBAC8F5-3453-4CAB-967D-1EFC597CC850}">
      <dgm:prSet/>
      <dgm:spPr/>
      <dgm:t>
        <a:bodyPr/>
        <a:lstStyle/>
        <a:p>
          <a:endParaRPr lang="ru-RU"/>
        </a:p>
      </dgm:t>
    </dgm:pt>
    <dgm:pt modelId="{EEC200D1-3A66-438D-963B-ADEDE8AF80C2}" type="pres">
      <dgm:prSet presAssocID="{ABEFF952-E9D8-4795-84F4-810D7BA34D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BB7203-5BB0-4773-A0D7-DEB93BC7A27E}" type="pres">
      <dgm:prSet presAssocID="{8DE4B181-A094-4363-B4E6-D32924986090}" presName="parentText" presStyleLbl="node1" presStyleIdx="0" presStyleCnt="3" custScaleX="35477" custScaleY="47293" custLinFactY="-15474" custLinFactNeighborX="-3226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712903-8646-4A24-9764-B3403EDEB98E}" type="pres">
      <dgm:prSet presAssocID="{4C090D09-BAE9-46C9-AA8E-7DD1FFAD2495}" presName="spacer" presStyleCnt="0"/>
      <dgm:spPr/>
    </dgm:pt>
    <dgm:pt modelId="{EFCAF8EB-27C2-4AD3-9317-86F423A8D1C1}" type="pres">
      <dgm:prSet presAssocID="{97451D35-D4E8-49D7-AB39-506A6BFD3FFB}" presName="parentText" presStyleLbl="node1" presStyleIdx="1" presStyleCnt="3" custScaleY="69376" custLinFactY="-4179" custLinFactNeighborX="-9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651B8B-B371-43D7-8415-706DCA42548D}" type="pres">
      <dgm:prSet presAssocID="{6784F843-F5EB-46B9-988B-53CE0A5B22DF}" presName="spacer" presStyleCnt="0"/>
      <dgm:spPr/>
    </dgm:pt>
    <dgm:pt modelId="{E40D50B4-B858-409D-BEC2-CFD2BE423A44}" type="pres">
      <dgm:prSet presAssocID="{4BC00B68-0AF1-4887-BA2C-8AF8E89B6311}" presName="parentText" presStyleLbl="node1" presStyleIdx="2" presStyleCnt="3" custScaleY="800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AEB5B3-5BB4-4EE0-A98E-0E07FC273770}" type="presOf" srcId="{4BC00B68-0AF1-4887-BA2C-8AF8E89B6311}" destId="{E40D50B4-B858-409D-BEC2-CFD2BE423A44}" srcOrd="0" destOrd="0" presId="urn:microsoft.com/office/officeart/2005/8/layout/vList2"/>
    <dgm:cxn modelId="{CDBAC8F5-3453-4CAB-967D-1EFC597CC850}" srcId="{ABEFF952-E9D8-4795-84F4-810D7BA34DC0}" destId="{4BC00B68-0AF1-4887-BA2C-8AF8E89B6311}" srcOrd="2" destOrd="0" parTransId="{36E37899-9A2F-4AA6-8876-C741E6280756}" sibTransId="{AFF82364-9F93-4F3C-A2CD-D2871A3627DE}"/>
    <dgm:cxn modelId="{B559483B-7D4C-4D56-8E7B-A8543EB5DDFC}" type="presOf" srcId="{ABEFF952-E9D8-4795-84F4-810D7BA34DC0}" destId="{EEC200D1-3A66-438D-963B-ADEDE8AF80C2}" srcOrd="0" destOrd="0" presId="urn:microsoft.com/office/officeart/2005/8/layout/vList2"/>
    <dgm:cxn modelId="{0C2207E7-2F12-4BB7-9354-6490ABD25BE2}" srcId="{ABEFF952-E9D8-4795-84F4-810D7BA34DC0}" destId="{97451D35-D4E8-49D7-AB39-506A6BFD3FFB}" srcOrd="1" destOrd="0" parTransId="{4DB59F39-A267-432B-B430-8D5A4F08D437}" sibTransId="{6784F843-F5EB-46B9-988B-53CE0A5B22DF}"/>
    <dgm:cxn modelId="{DD27B54C-22C5-4A94-8929-3028A1C3F639}" type="presOf" srcId="{8DE4B181-A094-4363-B4E6-D32924986090}" destId="{53BB7203-5BB0-4773-A0D7-DEB93BC7A27E}" srcOrd="0" destOrd="0" presId="urn:microsoft.com/office/officeart/2005/8/layout/vList2"/>
    <dgm:cxn modelId="{FE417625-6EAC-438A-BFFE-231BB0910436}" srcId="{ABEFF952-E9D8-4795-84F4-810D7BA34DC0}" destId="{8DE4B181-A094-4363-B4E6-D32924986090}" srcOrd="0" destOrd="0" parTransId="{BC7A43C7-A867-4E7D-942E-FD8ACBB1AB60}" sibTransId="{4C090D09-BAE9-46C9-AA8E-7DD1FFAD2495}"/>
    <dgm:cxn modelId="{B088EE72-B399-4215-86CE-663601D548E5}" type="presOf" srcId="{97451D35-D4E8-49D7-AB39-506A6BFD3FFB}" destId="{EFCAF8EB-27C2-4AD3-9317-86F423A8D1C1}" srcOrd="0" destOrd="0" presId="urn:microsoft.com/office/officeart/2005/8/layout/vList2"/>
    <dgm:cxn modelId="{2D21B8BD-1E2E-46EB-8C76-6FE2CA328256}" type="presParOf" srcId="{EEC200D1-3A66-438D-963B-ADEDE8AF80C2}" destId="{53BB7203-5BB0-4773-A0D7-DEB93BC7A27E}" srcOrd="0" destOrd="0" presId="urn:microsoft.com/office/officeart/2005/8/layout/vList2"/>
    <dgm:cxn modelId="{85420D52-D5D2-4427-8C2A-0589E82DF4A1}" type="presParOf" srcId="{EEC200D1-3A66-438D-963B-ADEDE8AF80C2}" destId="{64712903-8646-4A24-9764-B3403EDEB98E}" srcOrd="1" destOrd="0" presId="urn:microsoft.com/office/officeart/2005/8/layout/vList2"/>
    <dgm:cxn modelId="{4A7F8D1F-AEA4-4882-BB94-22B2720F64DC}" type="presParOf" srcId="{EEC200D1-3A66-438D-963B-ADEDE8AF80C2}" destId="{EFCAF8EB-27C2-4AD3-9317-86F423A8D1C1}" srcOrd="2" destOrd="0" presId="urn:microsoft.com/office/officeart/2005/8/layout/vList2"/>
    <dgm:cxn modelId="{FBCB0153-427B-4BEE-8818-12E552B5C27F}" type="presParOf" srcId="{EEC200D1-3A66-438D-963B-ADEDE8AF80C2}" destId="{40651B8B-B371-43D7-8415-706DCA42548D}" srcOrd="3" destOrd="0" presId="urn:microsoft.com/office/officeart/2005/8/layout/vList2"/>
    <dgm:cxn modelId="{B7D02D5B-8C24-4FC5-BC9C-B7495EACC6CA}" type="presParOf" srcId="{EEC200D1-3A66-438D-963B-ADEDE8AF80C2}" destId="{E40D50B4-B858-409D-BEC2-CFD2BE423A44}" srcOrd="4" destOrd="0" presId="urn:microsoft.com/office/officeart/2005/8/layout/vList2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2269E87-654F-4A4C-9FDF-8DFEBD3FF1F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542338-2D60-4BD1-A4DF-8A0EAE378A95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FF0066"/>
        </a:solidFill>
      </dgm:spPr>
      <dgm:t>
        <a:bodyPr/>
        <a:lstStyle/>
        <a:p>
          <a:pPr algn="ctr"/>
          <a:r>
            <a:rPr lang="tt-RU" sz="2400" b="0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5 тур</a:t>
          </a:r>
          <a:endParaRPr lang="ru-RU" sz="2400" b="0" i="1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3ECE424-8BAB-4CE6-8199-3B9EEC1EFCA8}" type="parTrans" cxnId="{83B3B0D0-32A9-4CAE-90C7-3358ABD32BF1}">
      <dgm:prSet/>
      <dgm:spPr/>
      <dgm:t>
        <a:bodyPr/>
        <a:lstStyle/>
        <a:p>
          <a:endParaRPr lang="ru-RU"/>
        </a:p>
      </dgm:t>
    </dgm:pt>
    <dgm:pt modelId="{AAD7BD9B-FDD1-4612-8EAD-759BE106F98F}" type="sibTrans" cxnId="{83B3B0D0-32A9-4CAE-90C7-3358ABD32BF1}">
      <dgm:prSet/>
      <dgm:spPr/>
      <dgm:t>
        <a:bodyPr/>
        <a:lstStyle/>
        <a:p>
          <a:endParaRPr lang="ru-RU"/>
        </a:p>
      </dgm:t>
    </dgm:pt>
    <dgm:pt modelId="{AC08A93F-2BBE-4F1C-92A3-43C85E2A2838}" type="pres">
      <dgm:prSet presAssocID="{22269E87-654F-4A4C-9FDF-8DFEBD3FF1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F31E50-0D52-4441-8385-8B299F64CD85}" type="pres">
      <dgm:prSet presAssocID="{19542338-2D60-4BD1-A4DF-8A0EAE378A95}" presName="parentText" presStyleLbl="node1" presStyleIdx="0" presStyleCnt="1" custFlipHor="0" custScaleX="100000" custScaleY="53664" custLinFactY="-243449" custLinFactNeighborX="39814" custLinFactNeighborY="-3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F078B1-8C2F-4370-AC03-613663106197}" type="presOf" srcId="{19542338-2D60-4BD1-A4DF-8A0EAE378A95}" destId="{47F31E50-0D52-4441-8385-8B299F64CD85}" srcOrd="0" destOrd="0" presId="urn:microsoft.com/office/officeart/2005/8/layout/vList2"/>
    <dgm:cxn modelId="{83B3B0D0-32A9-4CAE-90C7-3358ABD32BF1}" srcId="{22269E87-654F-4A4C-9FDF-8DFEBD3FF1F5}" destId="{19542338-2D60-4BD1-A4DF-8A0EAE378A95}" srcOrd="0" destOrd="0" parTransId="{03ECE424-8BAB-4CE6-8199-3B9EEC1EFCA8}" sibTransId="{AAD7BD9B-FDD1-4612-8EAD-759BE106F98F}"/>
    <dgm:cxn modelId="{151A88AB-F962-4038-8307-83FFCD6778DD}" type="presOf" srcId="{22269E87-654F-4A4C-9FDF-8DFEBD3FF1F5}" destId="{AC08A93F-2BBE-4F1C-92A3-43C85E2A2838}" srcOrd="0" destOrd="0" presId="urn:microsoft.com/office/officeart/2005/8/layout/vList2"/>
    <dgm:cxn modelId="{DCAAC7BB-C875-499E-92C6-98818A82221A}" type="presParOf" srcId="{AC08A93F-2BBE-4F1C-92A3-43C85E2A2838}" destId="{47F31E50-0D52-4441-8385-8B299F64CD85}" srcOrd="0" destOrd="0" presId="urn:microsoft.com/office/officeart/2005/8/layout/vList2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E3EC237-5B1E-451D-9B84-0A17B403243B}" type="doc">
      <dgm:prSet loTypeId="urn:microsoft.com/office/officeart/2005/8/layout/vList2" loCatId="list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E65BD25E-734A-4EB2-9FFE-78ABF7B1463B}">
      <dgm:prSet phldrT="[Текст]" custT="1"/>
      <dgm:spPr/>
      <dgm:t>
        <a:bodyPr/>
        <a:lstStyle/>
        <a:p>
          <a:r>
            <a:rPr lang="tt-RU" sz="5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Җавап:</a:t>
          </a:r>
          <a:endParaRPr lang="ru-RU" sz="5400" b="1" i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3F88B9-A3D4-4297-BA7A-6DB811A8AE46}" type="parTrans" cxnId="{53E37D8A-1138-4697-9A48-E381B9213113}">
      <dgm:prSet/>
      <dgm:spPr/>
      <dgm:t>
        <a:bodyPr/>
        <a:lstStyle/>
        <a:p>
          <a:endParaRPr lang="ru-RU"/>
        </a:p>
      </dgm:t>
    </dgm:pt>
    <dgm:pt modelId="{04883412-425D-43DB-9E73-A4087C2378B7}" type="sibTrans" cxnId="{53E37D8A-1138-4697-9A48-E381B9213113}">
      <dgm:prSet/>
      <dgm:spPr/>
      <dgm:t>
        <a:bodyPr/>
        <a:lstStyle/>
        <a:p>
          <a:endParaRPr lang="ru-RU"/>
        </a:p>
      </dgm:t>
    </dgm:pt>
    <dgm:pt modelId="{BEE97EC6-708E-4BC0-878A-40AEEE3E5E87}" type="pres">
      <dgm:prSet presAssocID="{5E3EC237-5B1E-451D-9B84-0A17B40324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A46477-F2F8-489A-B56E-0FF7A252E58A}" type="pres">
      <dgm:prSet presAssocID="{E65BD25E-734A-4EB2-9FFE-78ABF7B1463B}" presName="parentText" presStyleLbl="node1" presStyleIdx="0" presStyleCnt="1" custScaleX="35532" custScaleY="62480" custLinFactNeighborX="-32329" custLinFactNeighborY="-939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0EF913-AFFC-47D2-BE3E-7CC27EFA4E5F}" type="presOf" srcId="{5E3EC237-5B1E-451D-9B84-0A17B403243B}" destId="{BEE97EC6-708E-4BC0-878A-40AEEE3E5E87}" srcOrd="0" destOrd="0" presId="urn:microsoft.com/office/officeart/2005/8/layout/vList2"/>
    <dgm:cxn modelId="{FB485F85-130A-485E-8A1E-FD955A1A7703}" type="presOf" srcId="{E65BD25E-734A-4EB2-9FFE-78ABF7B1463B}" destId="{F0A46477-F2F8-489A-B56E-0FF7A252E58A}" srcOrd="0" destOrd="0" presId="urn:microsoft.com/office/officeart/2005/8/layout/vList2"/>
    <dgm:cxn modelId="{53E37D8A-1138-4697-9A48-E381B9213113}" srcId="{5E3EC237-5B1E-451D-9B84-0A17B403243B}" destId="{E65BD25E-734A-4EB2-9FFE-78ABF7B1463B}" srcOrd="0" destOrd="0" parTransId="{0E3F88B9-A3D4-4297-BA7A-6DB811A8AE46}" sibTransId="{04883412-425D-43DB-9E73-A4087C2378B7}"/>
    <dgm:cxn modelId="{92CFAFBB-9A6A-4F01-9564-772BBDDD46D4}" type="presParOf" srcId="{BEE97EC6-708E-4BC0-878A-40AEEE3E5E87}" destId="{F0A46477-F2F8-489A-B56E-0FF7A252E58A}" srcOrd="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F00D46-6AB4-4A82-B12D-FF1C7AE7DE5E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DB9CE8-3662-4112-8478-03F388BBC68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tt-RU" sz="4000" b="1" i="1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t-RU" sz="4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Җавап:</a:t>
          </a:r>
          <a:r>
            <a:rPr lang="ru-RU" sz="4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/>
          </a:r>
          <a:br>
            <a:rPr lang="ru-RU" sz="4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</a:br>
          <a:endParaRPr lang="ru-RU" sz="4000" b="1" i="1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/>
        </a:p>
      </dgm:t>
    </dgm:pt>
    <dgm:pt modelId="{0368A03C-B96F-46E6-8369-E88C3B7C07EA}" type="parTrans" cxnId="{8CCC4ADC-A020-44F7-9FA8-3648E54DF8BB}">
      <dgm:prSet/>
      <dgm:spPr/>
      <dgm:t>
        <a:bodyPr/>
        <a:lstStyle/>
        <a:p>
          <a:endParaRPr lang="ru-RU"/>
        </a:p>
      </dgm:t>
    </dgm:pt>
    <dgm:pt modelId="{739CF44E-89B3-4917-912A-EBA7887813B2}" type="sibTrans" cxnId="{8CCC4ADC-A020-44F7-9FA8-3648E54DF8BB}">
      <dgm:prSet/>
      <dgm:spPr/>
      <dgm:t>
        <a:bodyPr/>
        <a:lstStyle/>
        <a:p>
          <a:endParaRPr lang="ru-RU"/>
        </a:p>
      </dgm:t>
    </dgm:pt>
    <dgm:pt modelId="{4B8E2B2B-E518-41C6-83C8-4101776334E1}">
      <dgm:prSet custT="1"/>
      <dgm:spPr/>
      <dgm:t>
        <a:bodyPr/>
        <a:lstStyle/>
        <a:p>
          <a:r>
            <a:rPr lang="en-US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CaCO</a:t>
          </a:r>
          <a:r>
            <a:rPr lang="en-US" sz="2400" b="1" i="1" baseline="-25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3 </a:t>
          </a:r>
          <a:r>
            <a:rPr lang="en-US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+  2 CH</a:t>
          </a:r>
          <a:r>
            <a:rPr lang="en-US" sz="2400" b="1" i="1" baseline="-25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3</a:t>
          </a:r>
          <a:r>
            <a:rPr lang="en-US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COOH = (CH</a:t>
          </a:r>
          <a:r>
            <a:rPr lang="en-US" sz="2400" b="1" i="1" baseline="-25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3</a:t>
          </a:r>
          <a:r>
            <a:rPr lang="en-US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COO)</a:t>
          </a:r>
          <a:r>
            <a:rPr lang="en-US" sz="2400" b="1" i="1" baseline="-25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2</a:t>
          </a:r>
          <a:r>
            <a:rPr lang="en-US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Ca + CO</a:t>
          </a:r>
          <a:r>
            <a:rPr lang="en-US" sz="2400" b="1" i="1" baseline="-25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2  </a:t>
          </a:r>
          <a:r>
            <a:rPr lang="en-US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+ H</a:t>
          </a:r>
          <a:r>
            <a:rPr lang="en-US" sz="2400" b="1" i="1" baseline="-25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2</a:t>
          </a:r>
          <a:r>
            <a:rPr lang="en-US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O</a:t>
          </a:r>
          <a:endParaRPr lang="ru-RU" sz="2400" b="1" i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54166658-94A2-45FB-9200-0DDC805E7088}" type="parTrans" cxnId="{829B2A0E-735B-477C-A0C1-CE096EDF6587}">
      <dgm:prSet/>
      <dgm:spPr/>
      <dgm:t>
        <a:bodyPr/>
        <a:lstStyle/>
        <a:p>
          <a:endParaRPr lang="ru-RU"/>
        </a:p>
      </dgm:t>
    </dgm:pt>
    <dgm:pt modelId="{BA9827F4-7A55-4002-BDB7-13B8188C016E}" type="sibTrans" cxnId="{829B2A0E-735B-477C-A0C1-CE096EDF6587}">
      <dgm:prSet/>
      <dgm:spPr/>
      <dgm:t>
        <a:bodyPr/>
        <a:lstStyle/>
        <a:p>
          <a:endParaRPr lang="ru-RU"/>
        </a:p>
      </dgm:t>
    </dgm:pt>
    <dgm:pt modelId="{FD1F5F19-35E6-444C-9802-AD3232CBDB91}">
      <dgm:prSet custT="1"/>
      <dgm:spPr/>
      <dgm:t>
        <a:bodyPr/>
        <a:lstStyle/>
        <a:p>
          <a:pPr algn="r"/>
          <a:r>
            <a:rPr lang="en-US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CaCO</a:t>
          </a:r>
          <a:r>
            <a:rPr lang="en-US" sz="1600" b="1" i="1" baseline="-25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3</a:t>
          </a:r>
          <a:r>
            <a:rPr lang="ru-RU" sz="1600" b="1" i="1" baseline="-25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     </a:t>
          </a:r>
          <a:r>
            <a:rPr lang="ru-RU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кальций карбонаты (</a:t>
          </a:r>
          <a:r>
            <a:rPr lang="ru-RU" sz="1600" b="1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тоз</a:t>
          </a:r>
          <a:r>
            <a:rPr lang="ru-RU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), </a:t>
          </a:r>
        </a:p>
      </dgm:t>
    </dgm:pt>
    <dgm:pt modelId="{9D9F46FB-1966-4142-A215-4AB14D91125D}" type="parTrans" cxnId="{17F81C40-960C-4ACB-8EDF-532BDB89B563}">
      <dgm:prSet/>
      <dgm:spPr/>
      <dgm:t>
        <a:bodyPr/>
        <a:lstStyle/>
        <a:p>
          <a:endParaRPr lang="ru-RU"/>
        </a:p>
      </dgm:t>
    </dgm:pt>
    <dgm:pt modelId="{FBE6F191-7F55-427F-9C78-5D656E6C0C83}" type="sibTrans" cxnId="{17F81C40-960C-4ACB-8EDF-532BDB89B563}">
      <dgm:prSet/>
      <dgm:spPr/>
      <dgm:t>
        <a:bodyPr/>
        <a:lstStyle/>
        <a:p>
          <a:endParaRPr lang="ru-RU"/>
        </a:p>
      </dgm:t>
    </dgm:pt>
    <dgm:pt modelId="{EA944C8A-8515-4839-9A56-DC30A1D22C71}">
      <dgm:prSet custT="1"/>
      <dgm:spPr/>
      <dgm:t>
        <a:bodyPr/>
        <a:lstStyle/>
        <a:p>
          <a:pPr algn="r"/>
          <a:r>
            <a:rPr lang="en-US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CH</a:t>
          </a:r>
          <a:r>
            <a:rPr lang="en-US" sz="1600" b="1" i="1" baseline="-25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3</a:t>
          </a:r>
          <a:r>
            <a:rPr lang="en-US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COOH</a:t>
          </a:r>
          <a:r>
            <a: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      </a:t>
          </a:r>
          <a:r>
            <a:rPr lang="ru-RU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уксус </a:t>
          </a:r>
          <a:r>
            <a:rPr lang="ru-RU" sz="1600" b="1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кислотасы</a:t>
          </a:r>
          <a:r>
            <a:rPr lang="ru-RU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(органик кислота),</a:t>
          </a:r>
          <a:r>
            <a:rPr lang="en-US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endParaRPr lang="ru-RU" sz="1600" b="1" i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5D8BBC8E-023A-437C-92DB-5DFBEE50D424}" type="parTrans" cxnId="{65333105-9E43-4575-A5B7-701F12215461}">
      <dgm:prSet/>
      <dgm:spPr/>
      <dgm:t>
        <a:bodyPr/>
        <a:lstStyle/>
        <a:p>
          <a:endParaRPr lang="ru-RU"/>
        </a:p>
      </dgm:t>
    </dgm:pt>
    <dgm:pt modelId="{80B3378D-F48F-4F15-953F-010EB095B0C3}" type="sibTrans" cxnId="{65333105-9E43-4575-A5B7-701F12215461}">
      <dgm:prSet/>
      <dgm:spPr/>
      <dgm:t>
        <a:bodyPr/>
        <a:lstStyle/>
        <a:p>
          <a:endParaRPr lang="ru-RU"/>
        </a:p>
      </dgm:t>
    </dgm:pt>
    <dgm:pt modelId="{541D8FD9-5FED-4763-905F-8CA4A0557462}">
      <dgm:prSet custT="1"/>
      <dgm:spPr/>
      <dgm:t>
        <a:bodyPr/>
        <a:lstStyle/>
        <a:p>
          <a:pPr algn="r"/>
          <a:r>
            <a:rPr lang="en-US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(CH</a:t>
          </a:r>
          <a:r>
            <a:rPr lang="en-US" sz="1600" b="1" i="1" baseline="-25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3</a:t>
          </a:r>
          <a:r>
            <a:rPr lang="en-US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COO)</a:t>
          </a:r>
          <a:r>
            <a:rPr lang="en-US" sz="1600" b="1" i="1" baseline="-25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2</a:t>
          </a:r>
          <a:r>
            <a:rPr lang="en-US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Ca </a:t>
          </a:r>
          <a:r>
            <a: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  </a:t>
          </a:r>
          <a:r>
            <a:rPr lang="ru-RU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кальций ацетаты (</a:t>
          </a:r>
          <a:r>
            <a:rPr lang="ru-RU" sz="1600" b="1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тоз</a:t>
          </a:r>
          <a:r>
            <a:rPr lang="ru-RU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), </a:t>
          </a:r>
        </a:p>
      </dgm:t>
    </dgm:pt>
    <dgm:pt modelId="{061ED809-F03C-49DB-920C-9E438AAC8E26}" type="parTrans" cxnId="{18CFB78A-12CC-4BAE-817F-B8DE28111116}">
      <dgm:prSet/>
      <dgm:spPr/>
      <dgm:t>
        <a:bodyPr/>
        <a:lstStyle/>
        <a:p>
          <a:endParaRPr lang="ru-RU"/>
        </a:p>
      </dgm:t>
    </dgm:pt>
    <dgm:pt modelId="{A38845DC-816A-4153-910E-FEE884A66B2E}" type="sibTrans" cxnId="{18CFB78A-12CC-4BAE-817F-B8DE28111116}">
      <dgm:prSet/>
      <dgm:spPr/>
      <dgm:t>
        <a:bodyPr/>
        <a:lstStyle/>
        <a:p>
          <a:endParaRPr lang="ru-RU"/>
        </a:p>
      </dgm:t>
    </dgm:pt>
    <dgm:pt modelId="{EA8B11BF-5AEF-4DF4-92F0-939D607A8765}">
      <dgm:prSet/>
      <dgm:spPr/>
      <dgm:t>
        <a:bodyPr/>
        <a:lstStyle/>
        <a:p>
          <a:pPr algn="r"/>
          <a:r>
            <a: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CO</a:t>
          </a:r>
          <a:r>
            <a:rPr lang="en-US" b="1" i="1" baseline="-25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2</a:t>
          </a:r>
          <a:r>
            <a:rPr lang="ru-RU" b="1" i="1" baseline="-25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  </a:t>
          </a:r>
          <a:r>
            <a:rPr lang="en-US" b="1" i="1" baseline="-25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b="1" i="1" baseline="-25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углекислый газ (оксид), </a:t>
          </a:r>
        </a:p>
      </dgm:t>
    </dgm:pt>
    <dgm:pt modelId="{1C7F387B-EDB8-488C-A6E9-82D0A08B393C}" type="parTrans" cxnId="{482DBDEC-66C5-475D-8960-F24582A6A213}">
      <dgm:prSet/>
      <dgm:spPr/>
      <dgm:t>
        <a:bodyPr/>
        <a:lstStyle/>
        <a:p>
          <a:endParaRPr lang="ru-RU"/>
        </a:p>
      </dgm:t>
    </dgm:pt>
    <dgm:pt modelId="{7BFA4FF1-1164-426C-AC0F-86A48B0BF132}" type="sibTrans" cxnId="{482DBDEC-66C5-475D-8960-F24582A6A213}">
      <dgm:prSet/>
      <dgm:spPr/>
      <dgm:t>
        <a:bodyPr/>
        <a:lstStyle/>
        <a:p>
          <a:endParaRPr lang="ru-RU"/>
        </a:p>
      </dgm:t>
    </dgm:pt>
    <dgm:pt modelId="{CD9FF20E-85F3-4B77-A452-1C373086F898}">
      <dgm:prSet/>
      <dgm:spPr/>
      <dgm:t>
        <a:bodyPr/>
        <a:lstStyle/>
        <a:p>
          <a:pPr algn="r"/>
          <a:r>
            <a: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H</a:t>
          </a:r>
          <a:r>
            <a:rPr lang="en-US" b="1" i="1" baseline="-25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2</a:t>
          </a:r>
          <a:r>
            <a: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O</a:t>
          </a:r>
          <a:r>
            <a: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   </a:t>
          </a:r>
          <a:r>
            <a: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 (оксид).</a:t>
          </a:r>
        </a:p>
      </dgm:t>
    </dgm:pt>
    <dgm:pt modelId="{D1C83C51-914B-460C-B625-49F6D40CA3A9}" type="parTrans" cxnId="{C69666F0-55AA-480C-A1CD-8C5F21250A07}">
      <dgm:prSet/>
      <dgm:spPr/>
      <dgm:t>
        <a:bodyPr/>
        <a:lstStyle/>
        <a:p>
          <a:endParaRPr lang="ru-RU"/>
        </a:p>
      </dgm:t>
    </dgm:pt>
    <dgm:pt modelId="{8A9E5B95-FB5C-41C3-8F12-32699734DCD5}" type="sibTrans" cxnId="{C69666F0-55AA-480C-A1CD-8C5F21250A07}">
      <dgm:prSet/>
      <dgm:spPr/>
      <dgm:t>
        <a:bodyPr/>
        <a:lstStyle/>
        <a:p>
          <a:endParaRPr lang="ru-RU"/>
        </a:p>
      </dgm:t>
    </dgm:pt>
    <dgm:pt modelId="{2E346699-2471-4AB6-9DF7-A08D09EA82A1}" type="pres">
      <dgm:prSet presAssocID="{C6F00D46-6AB4-4A82-B12D-FF1C7AE7DE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72332A-3572-4878-A135-AE3C6440D67D}" type="pres">
      <dgm:prSet presAssocID="{67DB9CE8-3662-4112-8478-03F388BBC688}" presName="parentText" presStyleLbl="node1" presStyleIdx="0" presStyleCnt="7" custScaleX="31482" custScaleY="33604" custLinFactY="-9311" custLinFactNeighborX="-3425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2FBB7F-4E72-4723-A298-6EE95FB01F87}" type="pres">
      <dgm:prSet presAssocID="{739CF44E-89B3-4917-912A-EBA7887813B2}" presName="spacer" presStyleCnt="0"/>
      <dgm:spPr/>
    </dgm:pt>
    <dgm:pt modelId="{0851B65B-CD09-4830-8035-F0F64422D4A1}" type="pres">
      <dgm:prSet presAssocID="{4B8E2B2B-E518-41C6-83C8-4101776334E1}" presName="parentText" presStyleLbl="node1" presStyleIdx="1" presStyleCnt="7" custScaleY="28915" custLinFactNeighborY="177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84D528-CC93-41D8-8F54-8441B3D0EEF4}" type="pres">
      <dgm:prSet presAssocID="{BA9827F4-7A55-4002-BDB7-13B8188C016E}" presName="spacer" presStyleCnt="0"/>
      <dgm:spPr/>
    </dgm:pt>
    <dgm:pt modelId="{CE9088C5-8752-42AF-BEC8-519227D19D4D}" type="pres">
      <dgm:prSet presAssocID="{FD1F5F19-35E6-444C-9802-AD3232CBDB91}" presName="parentText" presStyleLbl="node1" presStyleIdx="2" presStyleCnt="7" custScaleY="16128" custLinFactY="1005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22FB3E-23B9-4E7B-9E98-63B5259E1327}" type="pres">
      <dgm:prSet presAssocID="{FBE6F191-7F55-427F-9C78-5D656E6C0C83}" presName="spacer" presStyleCnt="0"/>
      <dgm:spPr/>
    </dgm:pt>
    <dgm:pt modelId="{4A62E2F9-1366-46D0-BE93-908875AAFBD7}" type="pres">
      <dgm:prSet presAssocID="{EA944C8A-8515-4839-9A56-DC30A1D22C71}" presName="parentText" presStyleLbl="node1" presStyleIdx="3" presStyleCnt="7" custScaleY="14743" custLinFactY="870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314E9B-5EE7-4026-954B-CE85F7F5BE0D}" type="pres">
      <dgm:prSet presAssocID="{80B3378D-F48F-4F15-953F-010EB095B0C3}" presName="spacer" presStyleCnt="0"/>
      <dgm:spPr/>
    </dgm:pt>
    <dgm:pt modelId="{02E2082A-DBAD-422D-9C68-39808578644D}" type="pres">
      <dgm:prSet presAssocID="{541D8FD9-5FED-4763-905F-8CA4A0557462}" presName="parentText" presStyleLbl="node1" presStyleIdx="4" presStyleCnt="7" custScaleY="15073" custLinFactY="1145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CC813-3C32-4F0D-9344-36F4917AB4D5}" type="pres">
      <dgm:prSet presAssocID="{A38845DC-816A-4153-910E-FEE884A66B2E}" presName="spacer" presStyleCnt="0"/>
      <dgm:spPr/>
    </dgm:pt>
    <dgm:pt modelId="{B04C63C8-07DA-4F58-BDED-834A1176E2B9}" type="pres">
      <dgm:prSet presAssocID="{EA8B11BF-5AEF-4DF4-92F0-939D607A8765}" presName="parentText" presStyleLbl="node1" presStyleIdx="5" presStyleCnt="7" custScaleY="15785" custLinFactY="11685" custLinFactNeighborX="-92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908DB-2DFA-4AE2-A0D6-8E2CEE7CC549}" type="pres">
      <dgm:prSet presAssocID="{7BFA4FF1-1164-426C-AC0F-86A48B0BF132}" presName="spacer" presStyleCnt="0"/>
      <dgm:spPr/>
    </dgm:pt>
    <dgm:pt modelId="{02CE71C1-4269-4089-BD0F-8C73D9E95473}" type="pres">
      <dgm:prSet presAssocID="{CD9FF20E-85F3-4B77-A452-1C373086F898}" presName="parentText" presStyleLbl="node1" presStyleIdx="6" presStyleCnt="7" custScaleY="16206" custLinFactY="1339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1BF80F-9B5E-4DCB-A070-AE922EFBBB83}" type="presOf" srcId="{C6F00D46-6AB4-4A82-B12D-FF1C7AE7DE5E}" destId="{2E346699-2471-4AB6-9DF7-A08D09EA82A1}" srcOrd="0" destOrd="0" presId="urn:microsoft.com/office/officeart/2005/8/layout/vList2"/>
    <dgm:cxn modelId="{BF46A9E4-24A5-4361-8066-844870ECD1F2}" type="presOf" srcId="{541D8FD9-5FED-4763-905F-8CA4A0557462}" destId="{02E2082A-DBAD-422D-9C68-39808578644D}" srcOrd="0" destOrd="0" presId="urn:microsoft.com/office/officeart/2005/8/layout/vList2"/>
    <dgm:cxn modelId="{F110BDCA-C82F-47B8-9570-2701B43A60A8}" type="presOf" srcId="{EA944C8A-8515-4839-9A56-DC30A1D22C71}" destId="{4A62E2F9-1366-46D0-BE93-908875AAFBD7}" srcOrd="0" destOrd="0" presId="urn:microsoft.com/office/officeart/2005/8/layout/vList2"/>
    <dgm:cxn modelId="{18CFB78A-12CC-4BAE-817F-B8DE28111116}" srcId="{C6F00D46-6AB4-4A82-B12D-FF1C7AE7DE5E}" destId="{541D8FD9-5FED-4763-905F-8CA4A0557462}" srcOrd="4" destOrd="0" parTransId="{061ED809-F03C-49DB-920C-9E438AAC8E26}" sibTransId="{A38845DC-816A-4153-910E-FEE884A66B2E}"/>
    <dgm:cxn modelId="{17F81C40-960C-4ACB-8EDF-532BDB89B563}" srcId="{C6F00D46-6AB4-4A82-B12D-FF1C7AE7DE5E}" destId="{FD1F5F19-35E6-444C-9802-AD3232CBDB91}" srcOrd="2" destOrd="0" parTransId="{9D9F46FB-1966-4142-A215-4AB14D91125D}" sibTransId="{FBE6F191-7F55-427F-9C78-5D656E6C0C83}"/>
    <dgm:cxn modelId="{E7392438-D9DE-4264-8195-091060DF1BA0}" type="presOf" srcId="{67DB9CE8-3662-4112-8478-03F388BBC688}" destId="{D872332A-3572-4878-A135-AE3C6440D67D}" srcOrd="0" destOrd="0" presId="urn:microsoft.com/office/officeart/2005/8/layout/vList2"/>
    <dgm:cxn modelId="{829B2A0E-735B-477C-A0C1-CE096EDF6587}" srcId="{C6F00D46-6AB4-4A82-B12D-FF1C7AE7DE5E}" destId="{4B8E2B2B-E518-41C6-83C8-4101776334E1}" srcOrd="1" destOrd="0" parTransId="{54166658-94A2-45FB-9200-0DDC805E7088}" sibTransId="{BA9827F4-7A55-4002-BDB7-13B8188C016E}"/>
    <dgm:cxn modelId="{000FEB3D-53DA-476F-A361-43C2544CF460}" type="presOf" srcId="{4B8E2B2B-E518-41C6-83C8-4101776334E1}" destId="{0851B65B-CD09-4830-8035-F0F64422D4A1}" srcOrd="0" destOrd="0" presId="urn:microsoft.com/office/officeart/2005/8/layout/vList2"/>
    <dgm:cxn modelId="{8CCC4ADC-A020-44F7-9FA8-3648E54DF8BB}" srcId="{C6F00D46-6AB4-4A82-B12D-FF1C7AE7DE5E}" destId="{67DB9CE8-3662-4112-8478-03F388BBC688}" srcOrd="0" destOrd="0" parTransId="{0368A03C-B96F-46E6-8369-E88C3B7C07EA}" sibTransId="{739CF44E-89B3-4917-912A-EBA7887813B2}"/>
    <dgm:cxn modelId="{482DBDEC-66C5-475D-8960-F24582A6A213}" srcId="{C6F00D46-6AB4-4A82-B12D-FF1C7AE7DE5E}" destId="{EA8B11BF-5AEF-4DF4-92F0-939D607A8765}" srcOrd="5" destOrd="0" parTransId="{1C7F387B-EDB8-488C-A6E9-82D0A08B393C}" sibTransId="{7BFA4FF1-1164-426C-AC0F-86A48B0BF132}"/>
    <dgm:cxn modelId="{1CC8488C-6788-47C6-8710-EFBC0F8D3880}" type="presOf" srcId="{EA8B11BF-5AEF-4DF4-92F0-939D607A8765}" destId="{B04C63C8-07DA-4F58-BDED-834A1176E2B9}" srcOrd="0" destOrd="0" presId="urn:microsoft.com/office/officeart/2005/8/layout/vList2"/>
    <dgm:cxn modelId="{C69666F0-55AA-480C-A1CD-8C5F21250A07}" srcId="{C6F00D46-6AB4-4A82-B12D-FF1C7AE7DE5E}" destId="{CD9FF20E-85F3-4B77-A452-1C373086F898}" srcOrd="6" destOrd="0" parTransId="{D1C83C51-914B-460C-B625-49F6D40CA3A9}" sibTransId="{8A9E5B95-FB5C-41C3-8F12-32699734DCD5}"/>
    <dgm:cxn modelId="{65333105-9E43-4575-A5B7-701F12215461}" srcId="{C6F00D46-6AB4-4A82-B12D-FF1C7AE7DE5E}" destId="{EA944C8A-8515-4839-9A56-DC30A1D22C71}" srcOrd="3" destOrd="0" parTransId="{5D8BBC8E-023A-437C-92DB-5DFBEE50D424}" sibTransId="{80B3378D-F48F-4F15-953F-010EB095B0C3}"/>
    <dgm:cxn modelId="{C9EEF08C-B54E-4F6B-BECB-B7B66DAC4890}" type="presOf" srcId="{FD1F5F19-35E6-444C-9802-AD3232CBDB91}" destId="{CE9088C5-8752-42AF-BEC8-519227D19D4D}" srcOrd="0" destOrd="0" presId="urn:microsoft.com/office/officeart/2005/8/layout/vList2"/>
    <dgm:cxn modelId="{44D470A4-8582-4966-B61B-A263D656FD4A}" type="presOf" srcId="{CD9FF20E-85F3-4B77-A452-1C373086F898}" destId="{02CE71C1-4269-4089-BD0F-8C73D9E95473}" srcOrd="0" destOrd="0" presId="urn:microsoft.com/office/officeart/2005/8/layout/vList2"/>
    <dgm:cxn modelId="{2B2E9E09-A771-44BB-BF16-C46C1AB00B7A}" type="presParOf" srcId="{2E346699-2471-4AB6-9DF7-A08D09EA82A1}" destId="{D872332A-3572-4878-A135-AE3C6440D67D}" srcOrd="0" destOrd="0" presId="urn:microsoft.com/office/officeart/2005/8/layout/vList2"/>
    <dgm:cxn modelId="{D844220E-7351-42DD-8FB3-0BDEA01C7D9F}" type="presParOf" srcId="{2E346699-2471-4AB6-9DF7-A08D09EA82A1}" destId="{912FBB7F-4E72-4723-A298-6EE95FB01F87}" srcOrd="1" destOrd="0" presId="urn:microsoft.com/office/officeart/2005/8/layout/vList2"/>
    <dgm:cxn modelId="{5FB971D8-026E-4009-A7BD-C4AABE6AEC44}" type="presParOf" srcId="{2E346699-2471-4AB6-9DF7-A08D09EA82A1}" destId="{0851B65B-CD09-4830-8035-F0F64422D4A1}" srcOrd="2" destOrd="0" presId="urn:microsoft.com/office/officeart/2005/8/layout/vList2"/>
    <dgm:cxn modelId="{E7880940-19A2-4343-96A0-8BF6C3B933DD}" type="presParOf" srcId="{2E346699-2471-4AB6-9DF7-A08D09EA82A1}" destId="{6084D528-CC93-41D8-8F54-8441B3D0EEF4}" srcOrd="3" destOrd="0" presId="urn:microsoft.com/office/officeart/2005/8/layout/vList2"/>
    <dgm:cxn modelId="{7A59758A-C0B6-469A-9E96-FE22451B025E}" type="presParOf" srcId="{2E346699-2471-4AB6-9DF7-A08D09EA82A1}" destId="{CE9088C5-8752-42AF-BEC8-519227D19D4D}" srcOrd="4" destOrd="0" presId="urn:microsoft.com/office/officeart/2005/8/layout/vList2"/>
    <dgm:cxn modelId="{467BCF96-E51C-4791-BA76-ABB1D996D3D9}" type="presParOf" srcId="{2E346699-2471-4AB6-9DF7-A08D09EA82A1}" destId="{C322FB3E-23B9-4E7B-9E98-63B5259E1327}" srcOrd="5" destOrd="0" presId="urn:microsoft.com/office/officeart/2005/8/layout/vList2"/>
    <dgm:cxn modelId="{8326D361-409C-4ADE-A08C-AB3BA3031D72}" type="presParOf" srcId="{2E346699-2471-4AB6-9DF7-A08D09EA82A1}" destId="{4A62E2F9-1366-46D0-BE93-908875AAFBD7}" srcOrd="6" destOrd="0" presId="urn:microsoft.com/office/officeart/2005/8/layout/vList2"/>
    <dgm:cxn modelId="{6113FDED-6C75-4C1A-B35B-5B36415989BB}" type="presParOf" srcId="{2E346699-2471-4AB6-9DF7-A08D09EA82A1}" destId="{52314E9B-5EE7-4026-954B-CE85F7F5BE0D}" srcOrd="7" destOrd="0" presId="urn:microsoft.com/office/officeart/2005/8/layout/vList2"/>
    <dgm:cxn modelId="{05AE2BF0-F903-4CDD-A789-5BF193E0679E}" type="presParOf" srcId="{2E346699-2471-4AB6-9DF7-A08D09EA82A1}" destId="{02E2082A-DBAD-422D-9C68-39808578644D}" srcOrd="8" destOrd="0" presId="urn:microsoft.com/office/officeart/2005/8/layout/vList2"/>
    <dgm:cxn modelId="{28BD0C2E-FA85-4D9B-AFC5-98CFE8C80DF5}" type="presParOf" srcId="{2E346699-2471-4AB6-9DF7-A08D09EA82A1}" destId="{D12CC813-3C32-4F0D-9344-36F4917AB4D5}" srcOrd="9" destOrd="0" presId="urn:microsoft.com/office/officeart/2005/8/layout/vList2"/>
    <dgm:cxn modelId="{A8C148AC-7D8B-49BA-BEE9-F9159813FDC1}" type="presParOf" srcId="{2E346699-2471-4AB6-9DF7-A08D09EA82A1}" destId="{B04C63C8-07DA-4F58-BDED-834A1176E2B9}" srcOrd="10" destOrd="0" presId="urn:microsoft.com/office/officeart/2005/8/layout/vList2"/>
    <dgm:cxn modelId="{52BFC7F4-7E5F-4B25-A104-FEE835BC4DFB}" type="presParOf" srcId="{2E346699-2471-4AB6-9DF7-A08D09EA82A1}" destId="{4CD908DB-2DFA-4AE2-A0D6-8E2CEE7CC549}" srcOrd="11" destOrd="0" presId="urn:microsoft.com/office/officeart/2005/8/layout/vList2"/>
    <dgm:cxn modelId="{6A05118C-4559-401D-AABC-94B7B9B40C63}" type="presParOf" srcId="{2E346699-2471-4AB6-9DF7-A08D09EA82A1}" destId="{02CE71C1-4269-4089-BD0F-8C73D9E95473}" srcOrd="12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269E87-654F-4A4C-9FDF-8DFEBD3FF1F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542338-2D60-4BD1-A4DF-8A0EAE378A95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FF0066"/>
        </a:solidFill>
      </dgm:spPr>
      <dgm:t>
        <a:bodyPr/>
        <a:lstStyle/>
        <a:p>
          <a:pPr algn="ctr"/>
          <a:r>
            <a:rPr lang="tt-RU" sz="2400" b="0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2 тур</a:t>
          </a:r>
          <a:endParaRPr lang="ru-RU" sz="2400" b="0" i="1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3ECE424-8BAB-4CE6-8199-3B9EEC1EFCA8}" type="parTrans" cxnId="{83B3B0D0-32A9-4CAE-90C7-3358ABD32BF1}">
      <dgm:prSet/>
      <dgm:spPr/>
      <dgm:t>
        <a:bodyPr/>
        <a:lstStyle/>
        <a:p>
          <a:endParaRPr lang="ru-RU"/>
        </a:p>
      </dgm:t>
    </dgm:pt>
    <dgm:pt modelId="{AAD7BD9B-FDD1-4612-8EAD-759BE106F98F}" type="sibTrans" cxnId="{83B3B0D0-32A9-4CAE-90C7-3358ABD32BF1}">
      <dgm:prSet/>
      <dgm:spPr/>
      <dgm:t>
        <a:bodyPr/>
        <a:lstStyle/>
        <a:p>
          <a:endParaRPr lang="ru-RU"/>
        </a:p>
      </dgm:t>
    </dgm:pt>
    <dgm:pt modelId="{AC08A93F-2BBE-4F1C-92A3-43C85E2A2838}" type="pres">
      <dgm:prSet presAssocID="{22269E87-654F-4A4C-9FDF-8DFEBD3FF1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F31E50-0D52-4441-8385-8B299F64CD85}" type="pres">
      <dgm:prSet presAssocID="{19542338-2D60-4BD1-A4DF-8A0EAE378A95}" presName="parentText" presStyleLbl="node1" presStyleIdx="0" presStyleCnt="1" custFlipHor="0" custScaleX="100000" custScaleY="53664" custLinFactY="-243449" custLinFactNeighborX="39814" custLinFactNeighborY="-3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BFEEE8-8E49-4DF1-B6E7-4C0111BDF2F1}" type="presOf" srcId="{19542338-2D60-4BD1-A4DF-8A0EAE378A95}" destId="{47F31E50-0D52-4441-8385-8B299F64CD85}" srcOrd="0" destOrd="0" presId="urn:microsoft.com/office/officeart/2005/8/layout/vList2"/>
    <dgm:cxn modelId="{83B3B0D0-32A9-4CAE-90C7-3358ABD32BF1}" srcId="{22269E87-654F-4A4C-9FDF-8DFEBD3FF1F5}" destId="{19542338-2D60-4BD1-A4DF-8A0EAE378A95}" srcOrd="0" destOrd="0" parTransId="{03ECE424-8BAB-4CE6-8199-3B9EEC1EFCA8}" sibTransId="{AAD7BD9B-FDD1-4612-8EAD-759BE106F98F}"/>
    <dgm:cxn modelId="{DF3903FE-9D44-4E58-A3A3-C739B6A7CBA1}" type="presOf" srcId="{22269E87-654F-4A4C-9FDF-8DFEBD3FF1F5}" destId="{AC08A93F-2BBE-4F1C-92A3-43C85E2A2838}" srcOrd="0" destOrd="0" presId="urn:microsoft.com/office/officeart/2005/8/layout/vList2"/>
    <dgm:cxn modelId="{922CF046-3F34-4FA5-A5CA-C7F8BDFEC61C}" type="presParOf" srcId="{AC08A93F-2BBE-4F1C-92A3-43C85E2A2838}" destId="{47F31E50-0D52-4441-8385-8B299F64CD85}" srcOrd="0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178774-51B0-416D-9DF8-41FCFD9C053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AD7442-4725-4072-B5AF-71520116B097}">
      <dgm:prSet phldrT="[Текст]" custT="1"/>
      <dgm:spPr/>
      <dgm:t>
        <a:bodyPr/>
        <a:lstStyle/>
        <a:p>
          <a:r>
            <a:rPr lang="tt-RU" sz="4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Бирем: </a:t>
          </a:r>
          <a:endParaRPr lang="ru-RU" sz="4800" b="1" i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B796AEAE-F56E-4666-9B2B-63DC4729FD44}" type="parTrans" cxnId="{4E8BA04B-B72C-486B-8E5E-3D5C85F5CA65}">
      <dgm:prSet/>
      <dgm:spPr/>
      <dgm:t>
        <a:bodyPr/>
        <a:lstStyle/>
        <a:p>
          <a:endParaRPr lang="ru-RU"/>
        </a:p>
      </dgm:t>
    </dgm:pt>
    <dgm:pt modelId="{DC671986-CC10-469C-B5F8-215C393ECD62}" type="sibTrans" cxnId="{4E8BA04B-B72C-486B-8E5E-3D5C85F5CA65}">
      <dgm:prSet/>
      <dgm:spPr/>
      <dgm:t>
        <a:bodyPr/>
        <a:lstStyle/>
        <a:p>
          <a:endParaRPr lang="ru-RU"/>
        </a:p>
      </dgm:t>
    </dgm:pt>
    <dgm:pt modelId="{89C370F1-F774-4AB2-8C61-95240C65537D}">
      <dgm:prSet custT="1"/>
      <dgm:spPr/>
      <dgm:t>
        <a:bodyPr/>
        <a:lstStyle/>
        <a:p>
          <a:pPr algn="ctr"/>
          <a:r>
            <a:rPr lang="tt-RU" sz="28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Тимер белән бакыр сул</a:t>
          </a:r>
          <a:r>
            <a:rPr lang="ru-RU" sz="2800" b="1" i="1" dirty="0" err="1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ь</a:t>
          </a:r>
          <a:r>
            <a:rPr lang="tt-RU" sz="28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фаты арасындагы химик реак</a:t>
          </a:r>
          <a:r>
            <a:rPr lang="ru-RU" sz="2800" b="1" i="1" dirty="0" err="1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ц</a:t>
          </a:r>
          <a:r>
            <a:rPr lang="tt-RU" sz="28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ияне үткәрегез. Аңа барлык классификацион билгеләр буенча тасвирлама бирегез.</a:t>
          </a:r>
          <a:endParaRPr lang="ru-RU" sz="2800" b="1" i="1" baseline="-25000" dirty="0" smtClean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5662661-FFA9-445F-B0B8-90E01C0B202A}" type="parTrans" cxnId="{0D4F2671-D036-4A63-84C3-2FCB5D65D714}">
      <dgm:prSet/>
      <dgm:spPr/>
      <dgm:t>
        <a:bodyPr/>
        <a:lstStyle/>
        <a:p>
          <a:endParaRPr lang="ru-RU"/>
        </a:p>
      </dgm:t>
    </dgm:pt>
    <dgm:pt modelId="{D947064E-9654-4860-9A9C-0338AC387E53}" type="sibTrans" cxnId="{0D4F2671-D036-4A63-84C3-2FCB5D65D714}">
      <dgm:prSet/>
      <dgm:spPr/>
      <dgm:t>
        <a:bodyPr/>
        <a:lstStyle/>
        <a:p>
          <a:endParaRPr lang="ru-RU"/>
        </a:p>
      </dgm:t>
    </dgm:pt>
    <dgm:pt modelId="{26A53EE5-55EB-4E02-AA9A-0AB53C98BD7E}" type="pres">
      <dgm:prSet presAssocID="{B7178774-51B0-416D-9DF8-41FCFD9C05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08F280-914D-4A10-8D5D-5751F69B36A0}" type="pres">
      <dgm:prSet presAssocID="{F6AD7442-4725-4072-B5AF-71520116B097}" presName="parentText" presStyleLbl="node1" presStyleIdx="0" presStyleCnt="2" custScaleX="37736" custScaleY="78057" custLinFactY="-17696" custLinFactNeighborX="-3113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73AEFD-8584-45CD-A800-22016374D123}" type="pres">
      <dgm:prSet presAssocID="{DC671986-CC10-469C-B5F8-215C393ECD62}" presName="spacer" presStyleCnt="0"/>
      <dgm:spPr/>
    </dgm:pt>
    <dgm:pt modelId="{4344A38E-5D3B-4735-8DFC-C0ADA3C79151}" type="pres">
      <dgm:prSet presAssocID="{89C370F1-F774-4AB2-8C61-95240C65537D}" presName="parentText" presStyleLbl="node1" presStyleIdx="1" presStyleCnt="2" custScaleY="107288" custLinFactY="-563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8BA04B-B72C-486B-8E5E-3D5C85F5CA65}" srcId="{B7178774-51B0-416D-9DF8-41FCFD9C053D}" destId="{F6AD7442-4725-4072-B5AF-71520116B097}" srcOrd="0" destOrd="0" parTransId="{B796AEAE-F56E-4666-9B2B-63DC4729FD44}" sibTransId="{DC671986-CC10-469C-B5F8-215C393ECD62}"/>
    <dgm:cxn modelId="{3651F4ED-F297-4C81-8679-23BBE8009E6E}" type="presOf" srcId="{F6AD7442-4725-4072-B5AF-71520116B097}" destId="{B108F280-914D-4A10-8D5D-5751F69B36A0}" srcOrd="0" destOrd="0" presId="urn:microsoft.com/office/officeart/2005/8/layout/vList2"/>
    <dgm:cxn modelId="{0D4F2671-D036-4A63-84C3-2FCB5D65D714}" srcId="{B7178774-51B0-416D-9DF8-41FCFD9C053D}" destId="{89C370F1-F774-4AB2-8C61-95240C65537D}" srcOrd="1" destOrd="0" parTransId="{85662661-FFA9-445F-B0B8-90E01C0B202A}" sibTransId="{D947064E-9654-4860-9A9C-0338AC387E53}"/>
    <dgm:cxn modelId="{830A32AC-86BB-4377-9359-6530DBDD801A}" type="presOf" srcId="{B7178774-51B0-416D-9DF8-41FCFD9C053D}" destId="{26A53EE5-55EB-4E02-AA9A-0AB53C98BD7E}" srcOrd="0" destOrd="0" presId="urn:microsoft.com/office/officeart/2005/8/layout/vList2"/>
    <dgm:cxn modelId="{046BE5A7-F72D-4F32-856F-2D76C6681BB8}" type="presOf" srcId="{89C370F1-F774-4AB2-8C61-95240C65537D}" destId="{4344A38E-5D3B-4735-8DFC-C0ADA3C79151}" srcOrd="0" destOrd="0" presId="urn:microsoft.com/office/officeart/2005/8/layout/vList2"/>
    <dgm:cxn modelId="{C3C08332-8A86-499E-A8A2-5B9C6269F964}" type="presParOf" srcId="{26A53EE5-55EB-4E02-AA9A-0AB53C98BD7E}" destId="{B108F280-914D-4A10-8D5D-5751F69B36A0}" srcOrd="0" destOrd="0" presId="urn:microsoft.com/office/officeart/2005/8/layout/vList2"/>
    <dgm:cxn modelId="{B35ACE49-05E6-4D46-817D-405E5AEBA5F7}" type="presParOf" srcId="{26A53EE5-55EB-4E02-AA9A-0AB53C98BD7E}" destId="{3D73AEFD-8584-45CD-A800-22016374D123}" srcOrd="1" destOrd="0" presId="urn:microsoft.com/office/officeart/2005/8/layout/vList2"/>
    <dgm:cxn modelId="{73ECBBA5-0D70-4C8A-93A6-CA8C08B1D741}" type="presParOf" srcId="{26A53EE5-55EB-4E02-AA9A-0AB53C98BD7E}" destId="{4344A38E-5D3B-4735-8DFC-C0ADA3C79151}" srcOrd="2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7D9FD5-3B49-4F37-A404-4F13DFE7EB9D}" type="doc">
      <dgm:prSet loTypeId="urn:microsoft.com/office/officeart/2005/8/layout/vList2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A2D35298-100E-458A-B0F7-33DC009C2043}">
      <dgm:prSet phldrT="[Текст]" custT="1"/>
      <dgm:spPr/>
      <dgm:t>
        <a:bodyPr/>
        <a:lstStyle/>
        <a:p>
          <a:r>
            <a:rPr lang="tt-RU" sz="4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Җавап:  </a:t>
          </a:r>
          <a:endParaRPr lang="ru-RU" sz="4400" b="1" i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61977E9-C918-44D7-951C-24F3218E5578}" type="parTrans" cxnId="{D263FD2D-64F7-443B-A005-A1DC9EE25DE2}">
      <dgm:prSet/>
      <dgm:spPr/>
      <dgm:t>
        <a:bodyPr/>
        <a:lstStyle/>
        <a:p>
          <a:endParaRPr lang="ru-RU"/>
        </a:p>
      </dgm:t>
    </dgm:pt>
    <dgm:pt modelId="{7E9DA3F7-9DB8-4284-A5F6-882338497620}" type="sibTrans" cxnId="{D263FD2D-64F7-443B-A005-A1DC9EE25DE2}">
      <dgm:prSet/>
      <dgm:spPr/>
      <dgm:t>
        <a:bodyPr/>
        <a:lstStyle/>
        <a:p>
          <a:endParaRPr lang="ru-RU"/>
        </a:p>
      </dgm:t>
    </dgm:pt>
    <dgm:pt modelId="{12AE354B-53FD-47DA-8BE8-9B00725F4F48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tt-RU" sz="2800" b="1" i="1" dirty="0" smtClean="0">
            <a:latin typeface="Times New Roman" pitchFamily="18" charset="0"/>
            <a:cs typeface="Times New Roman" pitchFamily="18" charset="0"/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b="1" i="1" dirty="0" err="1" smtClean="0">
              <a:latin typeface="Times New Roman" pitchFamily="18" charset="0"/>
              <a:cs typeface="Times New Roman" pitchFamily="18" charset="0"/>
            </a:rPr>
            <a:t>CuSO</a:t>
          </a:r>
          <a:r>
            <a:rPr lang="ru-RU" sz="2800" b="1" i="1" baseline="-25000" dirty="0" smtClean="0">
              <a:latin typeface="Times New Roman" pitchFamily="18" charset="0"/>
              <a:cs typeface="Times New Roman" pitchFamily="18" charset="0"/>
            </a:rPr>
            <a:t>4 (</a:t>
          </a:r>
          <a:r>
            <a:rPr lang="ru-RU" sz="2800" b="1" i="1" baseline="-25000" dirty="0" err="1" smtClean="0">
              <a:latin typeface="Times New Roman" pitchFamily="18" charset="0"/>
              <a:cs typeface="Times New Roman" pitchFamily="18" charset="0"/>
            </a:rPr>
            <a:t>эремә</a:t>
          </a:r>
          <a:r>
            <a:rPr lang="ru-RU" sz="2800" b="1" i="1" baseline="-25000" dirty="0" smtClean="0">
              <a:latin typeface="Times New Roman" pitchFamily="18" charset="0"/>
              <a:cs typeface="Times New Roman" pitchFamily="18" charset="0"/>
            </a:rPr>
            <a:t>)</a:t>
          </a:r>
          <a:r>
            <a:rPr lang="ru-RU" sz="2800" b="1" i="1" dirty="0" smtClean="0">
              <a:latin typeface="Times New Roman" pitchFamily="18" charset="0"/>
              <a:cs typeface="Times New Roman" pitchFamily="18" charset="0"/>
            </a:rPr>
            <a:t>+ </a:t>
          </a:r>
          <a:r>
            <a:rPr lang="en-US" sz="2800" b="1" i="1" dirty="0" smtClean="0">
              <a:latin typeface="Times New Roman" pitchFamily="18" charset="0"/>
              <a:cs typeface="Times New Roman" pitchFamily="18" charset="0"/>
            </a:rPr>
            <a:t>Fe </a:t>
          </a:r>
          <a:r>
            <a:rPr lang="ru-RU" sz="2800" b="1" i="1" baseline="-25000" dirty="0" smtClean="0">
              <a:latin typeface="Times New Roman" pitchFamily="18" charset="0"/>
              <a:cs typeface="Times New Roman" pitchFamily="18" charset="0"/>
            </a:rPr>
            <a:t>(каты) </a:t>
          </a:r>
          <a:r>
            <a:rPr lang="ru-RU" sz="2800" b="1" i="1" dirty="0" smtClean="0">
              <a:latin typeface="Times New Roman" pitchFamily="18" charset="0"/>
              <a:cs typeface="Times New Roman" pitchFamily="18" charset="0"/>
            </a:rPr>
            <a:t> → </a:t>
          </a:r>
          <a:r>
            <a:rPr lang="en-US" sz="2800" b="1" i="1" dirty="0" smtClean="0">
              <a:latin typeface="Times New Roman" pitchFamily="18" charset="0"/>
              <a:cs typeface="Times New Roman" pitchFamily="18" charset="0"/>
            </a:rPr>
            <a:t>Cu </a:t>
          </a:r>
          <a:r>
            <a:rPr lang="ru-RU" sz="2800" b="1" i="1" baseline="-25000" dirty="0" smtClean="0">
              <a:latin typeface="Times New Roman" pitchFamily="18" charset="0"/>
              <a:cs typeface="Times New Roman" pitchFamily="18" charset="0"/>
            </a:rPr>
            <a:t>(каты) </a:t>
          </a:r>
          <a:r>
            <a:rPr lang="ru-RU" sz="2800" b="1" i="1" dirty="0" smtClean="0">
              <a:latin typeface="Times New Roman" pitchFamily="18" charset="0"/>
              <a:cs typeface="Times New Roman" pitchFamily="18" charset="0"/>
            </a:rPr>
            <a:t>  +  </a:t>
          </a:r>
          <a:r>
            <a:rPr lang="en-US" sz="2800" b="1" i="1" dirty="0" err="1" smtClean="0">
              <a:latin typeface="Times New Roman" pitchFamily="18" charset="0"/>
              <a:cs typeface="Times New Roman" pitchFamily="18" charset="0"/>
            </a:rPr>
            <a:t>FeSO</a:t>
          </a:r>
          <a:r>
            <a:rPr lang="ru-RU" sz="2800" b="1" i="1" baseline="-25000" dirty="0" smtClean="0">
              <a:latin typeface="Times New Roman" pitchFamily="18" charset="0"/>
              <a:cs typeface="Times New Roman" pitchFamily="18" charset="0"/>
            </a:rPr>
            <a:t>4 (</a:t>
          </a:r>
          <a:r>
            <a:rPr lang="ru-RU" sz="2800" b="1" i="1" baseline="-25000" dirty="0" err="1" smtClean="0">
              <a:latin typeface="Times New Roman" pitchFamily="18" charset="0"/>
              <a:cs typeface="Times New Roman" pitchFamily="18" charset="0"/>
            </a:rPr>
            <a:t>эремә</a:t>
          </a:r>
          <a:r>
            <a:rPr lang="ru-RU" sz="2800" b="1" i="1" baseline="-25000" dirty="0" smtClean="0">
              <a:latin typeface="Times New Roman" pitchFamily="18" charset="0"/>
              <a:cs typeface="Times New Roman" pitchFamily="18" charset="0"/>
            </a:rPr>
            <a:t>)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1" baseline="-25000" dirty="0" smtClean="0">
            <a:latin typeface="Times New Roman" pitchFamily="18" charset="0"/>
            <a:cs typeface="Times New Roman" pitchFamily="18" charset="0"/>
          </a:endParaRP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i="1" dirty="0" smtClean="0">
              <a:latin typeface="Times New Roman" pitchFamily="18" charset="0"/>
              <a:cs typeface="Times New Roman" pitchFamily="18" charset="0"/>
            </a:rPr>
            <a:t>                             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i="1" dirty="0" smtClean="0">
              <a:latin typeface="Times New Roman" pitchFamily="18" charset="0"/>
              <a:cs typeface="Times New Roman" pitchFamily="18" charset="0"/>
            </a:rPr>
            <a:t>                                   </a:t>
          </a:r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800" i="1" dirty="0" err="1" smtClean="0">
              <a:latin typeface="Times New Roman" pitchFamily="18" charset="0"/>
              <a:cs typeface="Times New Roman" pitchFamily="18" charset="0"/>
            </a:rPr>
            <a:t>Алмаштыру</a:t>
          </a:r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800" i="1" dirty="0" err="1" smtClean="0">
              <a:latin typeface="Times New Roman" pitchFamily="18" charset="0"/>
              <a:cs typeface="Times New Roman" pitchFamily="18" charset="0"/>
            </a:rPr>
            <a:t>реакциясе</a:t>
          </a:r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  (реакция замещения).</a:t>
          </a:r>
          <a:br>
            <a:rPr lang="ru-RU" sz="1800" i="1" dirty="0" smtClean="0">
              <a:latin typeface="Times New Roman" pitchFamily="18" charset="0"/>
              <a:cs typeface="Times New Roman" pitchFamily="18" charset="0"/>
            </a:rPr>
          </a:br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                  2. </a:t>
          </a:r>
          <a:r>
            <a:rPr lang="ru-RU" sz="1800" i="1" dirty="0" err="1" smtClean="0">
              <a:latin typeface="Times New Roman" pitchFamily="18" charset="0"/>
              <a:cs typeface="Times New Roman" pitchFamily="18" charset="0"/>
            </a:rPr>
            <a:t>Оксидлашу-кайтарылу</a:t>
          </a:r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i="1" dirty="0" err="1" smtClean="0">
              <a:latin typeface="Times New Roman" pitchFamily="18" charset="0"/>
              <a:cs typeface="Times New Roman" pitchFamily="18" charset="0"/>
            </a:rPr>
            <a:t>реакциясе</a:t>
          </a:r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i="1" dirty="0" err="1" smtClean="0">
              <a:latin typeface="Times New Roman" pitchFamily="18" charset="0"/>
              <a:cs typeface="Times New Roman" pitchFamily="18" charset="0"/>
            </a:rPr>
            <a:t>чөнки</a:t>
          </a:r>
          <a:r>
            <a:rPr lang="tt-RU" sz="1800" i="1" dirty="0" smtClean="0">
              <a:latin typeface="Times New Roman" pitchFamily="18" charset="0"/>
              <a:cs typeface="Times New Roman" pitchFamily="18" charset="0"/>
            </a:rPr>
            <a:t> химик элементларның оксидлашу дәрәҗәсе үзгәргән.</a:t>
          </a:r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800" i="1" dirty="0" smtClean="0">
              <a:latin typeface="Times New Roman" pitchFamily="18" charset="0"/>
              <a:cs typeface="Times New Roman" pitchFamily="18" charset="0"/>
            </a:rPr>
          </a:br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                              3. </a:t>
          </a:r>
          <a:r>
            <a:rPr lang="ru-RU" sz="1800" i="1" dirty="0" err="1" smtClean="0">
              <a:latin typeface="Times New Roman" pitchFamily="18" charset="0"/>
              <a:cs typeface="Times New Roman" pitchFamily="18" charset="0"/>
            </a:rPr>
            <a:t>Гетероген</a:t>
          </a:r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 реакция.</a:t>
          </a:r>
          <a:br>
            <a:rPr lang="ru-RU" sz="1800" i="1" dirty="0" smtClean="0">
              <a:latin typeface="Times New Roman" pitchFamily="18" charset="0"/>
              <a:cs typeface="Times New Roman" pitchFamily="18" charset="0"/>
            </a:rPr>
          </a:br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                 4. </a:t>
          </a:r>
          <a:r>
            <a:rPr lang="ru-RU" sz="1800" i="1" dirty="0" err="1" smtClean="0">
              <a:latin typeface="Times New Roman" pitchFamily="18" charset="0"/>
              <a:cs typeface="Times New Roman" pitchFamily="18" charset="0"/>
            </a:rPr>
            <a:t>Кайтма</a:t>
          </a:r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i="1" dirty="0" err="1" smtClean="0">
              <a:latin typeface="Times New Roman" pitchFamily="18" charset="0"/>
              <a:cs typeface="Times New Roman" pitchFamily="18" charset="0"/>
            </a:rPr>
            <a:t>булмаган</a:t>
          </a:r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 реакция (необратимая реакция)    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                              5. </a:t>
          </a:r>
          <a:r>
            <a:rPr lang="ru-RU" sz="1800" i="1" dirty="0" err="1" smtClean="0">
              <a:latin typeface="Times New Roman" pitchFamily="18" charset="0"/>
              <a:cs typeface="Times New Roman" pitchFamily="18" charset="0"/>
            </a:rPr>
            <a:t>Каталитик</a:t>
          </a:r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i="1" dirty="0" err="1" smtClean="0">
              <a:latin typeface="Times New Roman" pitchFamily="18" charset="0"/>
              <a:cs typeface="Times New Roman" pitchFamily="18" charset="0"/>
            </a:rPr>
            <a:t>булмаган</a:t>
          </a:r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  реакция . 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t-RU" sz="1800" i="1" dirty="0" smtClean="0">
              <a:latin typeface="Times New Roman" pitchFamily="18" charset="0"/>
              <a:cs typeface="Times New Roman" pitchFamily="18" charset="0"/>
            </a:rPr>
            <a:t>                </a:t>
          </a:r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6. </a:t>
          </a:r>
          <a:r>
            <a:rPr lang="ru-RU" sz="1800" i="1" dirty="0" err="1" smtClean="0">
              <a:latin typeface="Times New Roman" pitchFamily="18" charset="0"/>
              <a:cs typeface="Times New Roman" pitchFamily="18" charset="0"/>
            </a:rPr>
            <a:t>Термохимик</a:t>
          </a:r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 реакция </a:t>
          </a:r>
          <a:r>
            <a:rPr lang="ru-RU" sz="1800" i="1" dirty="0" err="1" smtClean="0">
              <a:latin typeface="Times New Roman" pitchFamily="18" charset="0"/>
              <a:cs typeface="Times New Roman" pitchFamily="18" charset="0"/>
            </a:rPr>
            <a:t>түгел</a:t>
          </a:r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800" i="1" dirty="0" smtClean="0"/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i="1" dirty="0" smtClean="0">
            <a:latin typeface="Times New Roman" pitchFamily="18" charset="0"/>
            <a:cs typeface="Times New Roman" pitchFamily="18" charset="0"/>
          </a:endParaRPr>
        </a:p>
        <a:p>
          <a:pPr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i="1" dirty="0" smtClean="0">
            <a:latin typeface="Times New Roman" pitchFamily="18" charset="0"/>
            <a:cs typeface="Times New Roman" pitchFamily="18" charset="0"/>
          </a:endParaRPr>
        </a:p>
      </dgm:t>
    </dgm:pt>
    <dgm:pt modelId="{30CB0D1C-5AA8-4841-B753-74E80173D330}" type="parTrans" cxnId="{E90CD9B6-91B6-4D98-B8FF-066BD1445436}">
      <dgm:prSet/>
      <dgm:spPr/>
      <dgm:t>
        <a:bodyPr/>
        <a:lstStyle/>
        <a:p>
          <a:endParaRPr lang="ru-RU"/>
        </a:p>
      </dgm:t>
    </dgm:pt>
    <dgm:pt modelId="{776CBE2C-2A3E-4663-97A7-7024444912D5}" type="sibTrans" cxnId="{E90CD9B6-91B6-4D98-B8FF-066BD1445436}">
      <dgm:prSet/>
      <dgm:spPr/>
      <dgm:t>
        <a:bodyPr/>
        <a:lstStyle/>
        <a:p>
          <a:endParaRPr lang="ru-RU"/>
        </a:p>
      </dgm:t>
    </dgm:pt>
    <dgm:pt modelId="{C98CD7D8-7954-4C5A-A5DC-4403F4D85C1D}" type="pres">
      <dgm:prSet presAssocID="{3A7D9FD5-3B49-4F37-A404-4F13DFE7EB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E91F1E-0CD1-4501-BFCA-A2868468383B}" type="pres">
      <dgm:prSet presAssocID="{A2D35298-100E-458A-B0F7-33DC009C2043}" presName="parentText" presStyleLbl="node1" presStyleIdx="0" presStyleCnt="2" custScaleX="53728" custScaleY="27056" custLinFactY="-5272" custLinFactNeighborX="-2576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DD2F44-4EA3-4C69-AA2E-8029581FDCE8}" type="pres">
      <dgm:prSet presAssocID="{7E9DA3F7-9DB8-4284-A5F6-882338497620}" presName="spacer" presStyleCnt="0"/>
      <dgm:spPr/>
    </dgm:pt>
    <dgm:pt modelId="{5D654747-5D4D-4573-B5C8-E7A0F869AF25}" type="pres">
      <dgm:prSet presAssocID="{12AE354B-53FD-47DA-8BE8-9B00725F4F48}" presName="parentText" presStyleLbl="node1" presStyleIdx="1" presStyleCnt="2" custScaleY="806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63FD2D-64F7-443B-A005-A1DC9EE25DE2}" srcId="{3A7D9FD5-3B49-4F37-A404-4F13DFE7EB9D}" destId="{A2D35298-100E-458A-B0F7-33DC009C2043}" srcOrd="0" destOrd="0" parTransId="{F61977E9-C918-44D7-951C-24F3218E5578}" sibTransId="{7E9DA3F7-9DB8-4284-A5F6-882338497620}"/>
    <dgm:cxn modelId="{FC7B862A-357E-4505-A3F2-7AE07EAAADC2}" type="presOf" srcId="{A2D35298-100E-458A-B0F7-33DC009C2043}" destId="{D7E91F1E-0CD1-4501-BFCA-A2868468383B}" srcOrd="0" destOrd="0" presId="urn:microsoft.com/office/officeart/2005/8/layout/vList2"/>
    <dgm:cxn modelId="{E90CD9B6-91B6-4D98-B8FF-066BD1445436}" srcId="{3A7D9FD5-3B49-4F37-A404-4F13DFE7EB9D}" destId="{12AE354B-53FD-47DA-8BE8-9B00725F4F48}" srcOrd="1" destOrd="0" parTransId="{30CB0D1C-5AA8-4841-B753-74E80173D330}" sibTransId="{776CBE2C-2A3E-4663-97A7-7024444912D5}"/>
    <dgm:cxn modelId="{D4F96336-CE5F-4A2C-AA34-96A5A754E054}" type="presOf" srcId="{12AE354B-53FD-47DA-8BE8-9B00725F4F48}" destId="{5D654747-5D4D-4573-B5C8-E7A0F869AF25}" srcOrd="0" destOrd="0" presId="urn:microsoft.com/office/officeart/2005/8/layout/vList2"/>
    <dgm:cxn modelId="{F7C2F45C-5BD6-42B3-B05C-1138724B839D}" type="presOf" srcId="{3A7D9FD5-3B49-4F37-A404-4F13DFE7EB9D}" destId="{C98CD7D8-7954-4C5A-A5DC-4403F4D85C1D}" srcOrd="0" destOrd="0" presId="urn:microsoft.com/office/officeart/2005/8/layout/vList2"/>
    <dgm:cxn modelId="{EF85ADAE-808A-4A68-95A1-A7D7618003FB}" type="presParOf" srcId="{C98CD7D8-7954-4C5A-A5DC-4403F4D85C1D}" destId="{D7E91F1E-0CD1-4501-BFCA-A2868468383B}" srcOrd="0" destOrd="0" presId="urn:microsoft.com/office/officeart/2005/8/layout/vList2"/>
    <dgm:cxn modelId="{C102429F-A403-4A6B-8794-2437F32BF5A2}" type="presParOf" srcId="{C98CD7D8-7954-4C5A-A5DC-4403F4D85C1D}" destId="{F3DD2F44-4EA3-4C69-AA2E-8029581FDCE8}" srcOrd="1" destOrd="0" presId="urn:microsoft.com/office/officeart/2005/8/layout/vList2"/>
    <dgm:cxn modelId="{B341C01C-E2BA-4D06-B9A0-F968CBA8BC80}" type="presParOf" srcId="{C98CD7D8-7954-4C5A-A5DC-4403F4D85C1D}" destId="{5D654747-5D4D-4573-B5C8-E7A0F869AF25}" srcOrd="2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9262EE1-7445-4552-8B25-EBAF7405FE19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B72D28E-FEA5-4A04-9CCC-D5DE29E51741}">
      <dgm:prSet phldrT="[Текст]" custT="1"/>
      <dgm:spPr/>
      <dgm:t>
        <a:bodyPr/>
        <a:lstStyle/>
        <a:p>
          <a:r>
            <a:rPr lang="tt-RU" sz="4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Бирем: </a:t>
          </a:r>
          <a:endParaRPr lang="ru-RU" sz="4400" b="1" i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2A5F5528-BF7B-48BC-82C0-6A6E91CEBBF3}" type="parTrans" cxnId="{C09DF5DA-84ED-4582-8CA5-6555CBC9494D}">
      <dgm:prSet/>
      <dgm:spPr/>
      <dgm:t>
        <a:bodyPr/>
        <a:lstStyle/>
        <a:p>
          <a:endParaRPr lang="ru-RU"/>
        </a:p>
      </dgm:t>
    </dgm:pt>
    <dgm:pt modelId="{2FE9B9C6-B8A3-4EEE-90CD-10ABF742C230}" type="sibTrans" cxnId="{C09DF5DA-84ED-4582-8CA5-6555CBC9494D}">
      <dgm:prSet/>
      <dgm:spPr/>
      <dgm:t>
        <a:bodyPr/>
        <a:lstStyle/>
        <a:p>
          <a:endParaRPr lang="ru-RU"/>
        </a:p>
      </dgm:t>
    </dgm:pt>
    <dgm:pt modelId="{8BA40A27-52B6-4B5E-85C4-A040F12594AB}">
      <dgm:prSet phldrT="[Текст]" custT="1"/>
      <dgm:spPr/>
      <dgm:t>
        <a:bodyPr/>
        <a:lstStyle/>
        <a:p>
          <a:pPr algn="ctr"/>
          <a:r>
            <a:rPr lang="tt-RU" sz="2800" dirty="0" smtClean="0"/>
            <a:t>    </a:t>
          </a:r>
          <a:r>
            <a:rPr lang="tt-RU" sz="2400" dirty="0" smtClean="0">
              <a:latin typeface="Times New Roman" pitchFamily="18" charset="0"/>
              <a:cs typeface="Times New Roman" pitchFamily="18" charset="0"/>
            </a:rPr>
            <a:t>Сезгә тәгъдим ителгән реактивлардан  </a:t>
          </a:r>
          <a:r>
            <a:rPr lang="en-US" sz="2400" b="1" i="1" dirty="0" smtClean="0">
              <a:latin typeface="Times New Roman" pitchFamily="18" charset="0"/>
              <a:cs typeface="Times New Roman" pitchFamily="18" charset="0"/>
            </a:rPr>
            <a:t>CuSO</a:t>
          </a:r>
          <a:r>
            <a:rPr lang="en-US" sz="2400" b="1" i="1" baseline="-25000" dirty="0" smtClean="0">
              <a:latin typeface="Times New Roman" pitchFamily="18" charset="0"/>
              <a:cs typeface="Times New Roman" pitchFamily="18" charset="0"/>
            </a:rPr>
            <a:t>4</a:t>
          </a:r>
          <a:r>
            <a:rPr lang="en-US" sz="2400" b="1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2400" b="1" i="1" dirty="0" err="1" smtClean="0">
              <a:latin typeface="Times New Roman" pitchFamily="18" charset="0"/>
              <a:cs typeface="Times New Roman" pitchFamily="18" charset="0"/>
            </a:rPr>
            <a:t>NaOH</a:t>
          </a:r>
          <a:r>
            <a:rPr lang="en-US" sz="2400" b="1" i="1" dirty="0" smtClean="0">
              <a:latin typeface="Times New Roman" pitchFamily="18" charset="0"/>
              <a:cs typeface="Times New Roman" pitchFamily="18" charset="0"/>
            </a:rPr>
            <a:t>, BaCl</a:t>
          </a:r>
          <a:r>
            <a:rPr lang="en-US" sz="2400" b="1" i="1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2400" b="1" i="1" dirty="0" smtClean="0">
              <a:latin typeface="Times New Roman" pitchFamily="18" charset="0"/>
              <a:cs typeface="Times New Roman" pitchFamily="18" charset="0"/>
            </a:rPr>
            <a:t>, H</a:t>
          </a:r>
          <a:r>
            <a:rPr lang="en-US" sz="2400" b="1" i="1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2400" b="1" i="1" dirty="0" smtClean="0">
              <a:latin typeface="Times New Roman" pitchFamily="18" charset="0"/>
              <a:cs typeface="Times New Roman" pitchFamily="18" charset="0"/>
            </a:rPr>
            <a:t>SO</a:t>
          </a:r>
          <a:r>
            <a:rPr lang="en-US" sz="2400" b="1" i="1" baseline="-25000" dirty="0" smtClean="0">
              <a:latin typeface="Times New Roman" pitchFamily="18" charset="0"/>
              <a:cs typeface="Times New Roman" pitchFamily="18" charset="0"/>
            </a:rPr>
            <a:t>4</a:t>
          </a:r>
          <a:r>
            <a:rPr lang="en-US" sz="2400" b="1" i="1" dirty="0" smtClean="0">
              <a:latin typeface="Times New Roman" pitchFamily="18" charset="0"/>
              <a:cs typeface="Times New Roman" pitchFamily="18" charset="0"/>
            </a:rPr>
            <a:t>, FeCl</a:t>
          </a:r>
          <a:r>
            <a:rPr lang="en-US" sz="2400" b="1" i="1" baseline="-2500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tt-RU" sz="2400" b="1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tt-RU" sz="2400" dirty="0" smtClean="0">
              <a:latin typeface="Times New Roman" pitchFamily="18" charset="0"/>
              <a:cs typeface="Times New Roman" pitchFamily="18" charset="0"/>
            </a:rPr>
            <a:t>зәңгәрсу </a:t>
          </a:r>
          <a:r>
            <a:rPr lang="tt-RU" sz="2400" i="1" dirty="0" smtClean="0">
              <a:latin typeface="Times New Roman" pitchFamily="18" charset="0"/>
              <a:cs typeface="Times New Roman" pitchFamily="18" charset="0"/>
            </a:rPr>
            <a:t>(1 нче төркем</a:t>
          </a:r>
          <a:r>
            <a:rPr lang="tt-RU" sz="2400" dirty="0" smtClean="0">
              <a:latin typeface="Times New Roman" pitchFamily="18" charset="0"/>
              <a:cs typeface="Times New Roman" pitchFamily="18" charset="0"/>
            </a:rPr>
            <a:t>), ак </a:t>
          </a:r>
          <a:r>
            <a:rPr lang="tt-RU" sz="2400" i="1" dirty="0" smtClean="0">
              <a:latin typeface="Times New Roman" pitchFamily="18" charset="0"/>
              <a:cs typeface="Times New Roman" pitchFamily="18" charset="0"/>
            </a:rPr>
            <a:t>(2 нче төркем), </a:t>
          </a:r>
          <a:r>
            <a:rPr lang="tt-RU" sz="2400" dirty="0" smtClean="0">
              <a:latin typeface="Times New Roman" pitchFamily="18" charset="0"/>
              <a:cs typeface="Times New Roman" pitchFamily="18" charset="0"/>
            </a:rPr>
            <a:t>көрән </a:t>
          </a:r>
          <a:r>
            <a:rPr lang="tt-RU" sz="2400" i="1" dirty="0" smtClean="0">
              <a:latin typeface="Times New Roman" pitchFamily="18" charset="0"/>
              <a:cs typeface="Times New Roman" pitchFamily="18" charset="0"/>
            </a:rPr>
            <a:t>(3 нче төркем)  </a:t>
          </a:r>
          <a:r>
            <a:rPr lang="tt-RU" sz="2400" dirty="0" smtClean="0">
              <a:latin typeface="Times New Roman" pitchFamily="18" charset="0"/>
              <a:cs typeface="Times New Roman" pitchFamily="18" charset="0"/>
            </a:rPr>
            <a:t>утырым табыгыз. Реакция тигезләмәләрен молекуляр, тулы ионлы һәм кыскартылган ионлы формада языгыз</a:t>
          </a:r>
          <a:r>
            <a:rPr lang="tt-RU" sz="2800" dirty="0" smtClean="0"/>
            <a:t>. </a:t>
          </a:r>
          <a:endParaRPr lang="ru-RU" sz="2800" dirty="0"/>
        </a:p>
      </dgm:t>
    </dgm:pt>
    <dgm:pt modelId="{432E7A61-B346-476C-BEAE-83795E67ECED}" type="parTrans" cxnId="{5A09FEF6-0C40-4623-8037-14608F98A85A}">
      <dgm:prSet/>
      <dgm:spPr/>
      <dgm:t>
        <a:bodyPr/>
        <a:lstStyle/>
        <a:p>
          <a:endParaRPr lang="ru-RU"/>
        </a:p>
      </dgm:t>
    </dgm:pt>
    <dgm:pt modelId="{3DB29885-CE79-4F1D-AACD-76DCD47C62EC}" type="sibTrans" cxnId="{5A09FEF6-0C40-4623-8037-14608F98A85A}">
      <dgm:prSet/>
      <dgm:spPr/>
      <dgm:t>
        <a:bodyPr/>
        <a:lstStyle/>
        <a:p>
          <a:endParaRPr lang="ru-RU"/>
        </a:p>
      </dgm:t>
    </dgm:pt>
    <dgm:pt modelId="{E20246DB-5FAB-40F1-80A6-E803CAFBAD33}" type="pres">
      <dgm:prSet presAssocID="{49262EE1-7445-4552-8B25-EBAF7405FE1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2B64DD-4C3B-42F1-AA93-1497847097C3}" type="pres">
      <dgm:prSet presAssocID="{0B72D28E-FEA5-4A04-9CCC-D5DE29E51741}" presName="parentText" presStyleLbl="node1" presStyleIdx="0" presStyleCnt="2" custScaleX="59205" custScaleY="36792" custLinFactY="-24273" custLinFactNeighborX="-2123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E6ECB1-1B43-4300-9E4D-BC1CC6DA4BA9}" type="pres">
      <dgm:prSet presAssocID="{2FE9B9C6-B8A3-4EEE-90CD-10ABF742C230}" presName="spacer" presStyleCnt="0"/>
      <dgm:spPr/>
    </dgm:pt>
    <dgm:pt modelId="{19F501D3-E378-42F8-9CD5-436EA7322BE6}" type="pres">
      <dgm:prSet presAssocID="{8BA40A27-52B6-4B5E-85C4-A040F12594AB}" presName="parentText" presStyleLbl="node1" presStyleIdx="1" presStyleCnt="2" custScaleY="108000" custLinFactY="10837" custLinFactNeighborX="84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F5731F-444B-4169-9C1D-7E8EEC6B927D}" type="presOf" srcId="{0B72D28E-FEA5-4A04-9CCC-D5DE29E51741}" destId="{CA2B64DD-4C3B-42F1-AA93-1497847097C3}" srcOrd="0" destOrd="0" presId="urn:microsoft.com/office/officeart/2005/8/layout/vList2"/>
    <dgm:cxn modelId="{DC86705D-2198-4205-8572-602DCADC5BC5}" type="presOf" srcId="{49262EE1-7445-4552-8B25-EBAF7405FE19}" destId="{E20246DB-5FAB-40F1-80A6-E803CAFBAD33}" srcOrd="0" destOrd="0" presId="urn:microsoft.com/office/officeart/2005/8/layout/vList2"/>
    <dgm:cxn modelId="{C09DF5DA-84ED-4582-8CA5-6555CBC9494D}" srcId="{49262EE1-7445-4552-8B25-EBAF7405FE19}" destId="{0B72D28E-FEA5-4A04-9CCC-D5DE29E51741}" srcOrd="0" destOrd="0" parTransId="{2A5F5528-BF7B-48BC-82C0-6A6E91CEBBF3}" sibTransId="{2FE9B9C6-B8A3-4EEE-90CD-10ABF742C230}"/>
    <dgm:cxn modelId="{5A09FEF6-0C40-4623-8037-14608F98A85A}" srcId="{49262EE1-7445-4552-8B25-EBAF7405FE19}" destId="{8BA40A27-52B6-4B5E-85C4-A040F12594AB}" srcOrd="1" destOrd="0" parTransId="{432E7A61-B346-476C-BEAE-83795E67ECED}" sibTransId="{3DB29885-CE79-4F1D-AACD-76DCD47C62EC}"/>
    <dgm:cxn modelId="{BA15E1C2-A57B-4D8C-81DA-382C116685E0}" type="presOf" srcId="{8BA40A27-52B6-4B5E-85C4-A040F12594AB}" destId="{19F501D3-E378-42F8-9CD5-436EA7322BE6}" srcOrd="0" destOrd="0" presId="urn:microsoft.com/office/officeart/2005/8/layout/vList2"/>
    <dgm:cxn modelId="{AE892F9D-9BF9-4FC1-9C9D-CADA6A89A91C}" type="presParOf" srcId="{E20246DB-5FAB-40F1-80A6-E803CAFBAD33}" destId="{CA2B64DD-4C3B-42F1-AA93-1497847097C3}" srcOrd="0" destOrd="0" presId="urn:microsoft.com/office/officeart/2005/8/layout/vList2"/>
    <dgm:cxn modelId="{321E80E2-3C97-4F29-8CAC-ADF74DB7A234}" type="presParOf" srcId="{E20246DB-5FAB-40F1-80A6-E803CAFBAD33}" destId="{BAE6ECB1-1B43-4300-9E4D-BC1CC6DA4BA9}" srcOrd="1" destOrd="0" presId="urn:microsoft.com/office/officeart/2005/8/layout/vList2"/>
    <dgm:cxn modelId="{3842739B-A3A2-4701-9825-D52DF1CA4042}" type="presParOf" srcId="{E20246DB-5FAB-40F1-80A6-E803CAFBAD33}" destId="{19F501D3-E378-42F8-9CD5-436EA7322BE6}" srcOrd="2" destOrd="0" presId="urn:microsoft.com/office/officeart/2005/8/layout/v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2269E87-654F-4A4C-9FDF-8DFEBD3FF1F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542338-2D60-4BD1-A4DF-8A0EAE378A95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FF0066"/>
        </a:solidFill>
      </dgm:spPr>
      <dgm:t>
        <a:bodyPr/>
        <a:lstStyle/>
        <a:p>
          <a:pPr algn="ctr"/>
          <a:r>
            <a:rPr lang="tt-RU" sz="2400" b="0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3 тур</a:t>
          </a:r>
          <a:endParaRPr lang="ru-RU" sz="2400" b="0" i="1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3ECE424-8BAB-4CE6-8199-3B9EEC1EFCA8}" type="parTrans" cxnId="{83B3B0D0-32A9-4CAE-90C7-3358ABD32BF1}">
      <dgm:prSet/>
      <dgm:spPr/>
      <dgm:t>
        <a:bodyPr/>
        <a:lstStyle/>
        <a:p>
          <a:endParaRPr lang="ru-RU"/>
        </a:p>
      </dgm:t>
    </dgm:pt>
    <dgm:pt modelId="{AAD7BD9B-FDD1-4612-8EAD-759BE106F98F}" type="sibTrans" cxnId="{83B3B0D0-32A9-4CAE-90C7-3358ABD32BF1}">
      <dgm:prSet/>
      <dgm:spPr/>
      <dgm:t>
        <a:bodyPr/>
        <a:lstStyle/>
        <a:p>
          <a:endParaRPr lang="ru-RU"/>
        </a:p>
      </dgm:t>
    </dgm:pt>
    <dgm:pt modelId="{AC08A93F-2BBE-4F1C-92A3-43C85E2A2838}" type="pres">
      <dgm:prSet presAssocID="{22269E87-654F-4A4C-9FDF-8DFEBD3FF1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F31E50-0D52-4441-8385-8B299F64CD85}" type="pres">
      <dgm:prSet presAssocID="{19542338-2D60-4BD1-A4DF-8A0EAE378A95}" presName="parentText" presStyleLbl="node1" presStyleIdx="0" presStyleCnt="1" custFlipHor="0" custScaleX="100000" custScaleY="53664" custLinFactY="-243449" custLinFactNeighborX="39814" custLinFactNeighborY="-3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A64077-4807-433E-A2D8-5D15537F19BC}" type="presOf" srcId="{19542338-2D60-4BD1-A4DF-8A0EAE378A95}" destId="{47F31E50-0D52-4441-8385-8B299F64CD85}" srcOrd="0" destOrd="0" presId="urn:microsoft.com/office/officeart/2005/8/layout/vList2"/>
    <dgm:cxn modelId="{83B3B0D0-32A9-4CAE-90C7-3358ABD32BF1}" srcId="{22269E87-654F-4A4C-9FDF-8DFEBD3FF1F5}" destId="{19542338-2D60-4BD1-A4DF-8A0EAE378A95}" srcOrd="0" destOrd="0" parTransId="{03ECE424-8BAB-4CE6-8199-3B9EEC1EFCA8}" sibTransId="{AAD7BD9B-FDD1-4612-8EAD-759BE106F98F}"/>
    <dgm:cxn modelId="{12944B99-24BE-400E-9933-3C24D9EDBC4F}" type="presOf" srcId="{22269E87-654F-4A4C-9FDF-8DFEBD3FF1F5}" destId="{AC08A93F-2BBE-4F1C-92A3-43C85E2A2838}" srcOrd="0" destOrd="0" presId="urn:microsoft.com/office/officeart/2005/8/layout/vList2"/>
    <dgm:cxn modelId="{3242BAFB-9EAF-4FC2-8D8F-420964E2425C}" type="presParOf" srcId="{AC08A93F-2BBE-4F1C-92A3-43C85E2A2838}" destId="{47F31E50-0D52-4441-8385-8B299F64CD85}" srcOrd="0" destOrd="0" presId="urn:microsoft.com/office/officeart/2005/8/layout/vList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9262EE1-7445-4552-8B25-EBAF7405FE19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B72D28E-FEA5-4A04-9CCC-D5DE29E51741}">
      <dgm:prSet phldrT="[Текст]" custT="1"/>
      <dgm:spPr/>
      <dgm:t>
        <a:bodyPr/>
        <a:lstStyle/>
        <a:p>
          <a:r>
            <a:rPr lang="tt-RU" sz="4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Бирем: </a:t>
          </a:r>
          <a:endParaRPr lang="ru-RU" sz="4400" b="1" i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2A5F5528-BF7B-48BC-82C0-6A6E91CEBBF3}" type="parTrans" cxnId="{C09DF5DA-84ED-4582-8CA5-6555CBC9494D}">
      <dgm:prSet/>
      <dgm:spPr/>
      <dgm:t>
        <a:bodyPr/>
        <a:lstStyle/>
        <a:p>
          <a:endParaRPr lang="ru-RU"/>
        </a:p>
      </dgm:t>
    </dgm:pt>
    <dgm:pt modelId="{2FE9B9C6-B8A3-4EEE-90CD-10ABF742C230}" type="sibTrans" cxnId="{C09DF5DA-84ED-4582-8CA5-6555CBC9494D}">
      <dgm:prSet/>
      <dgm:spPr/>
      <dgm:t>
        <a:bodyPr/>
        <a:lstStyle/>
        <a:p>
          <a:endParaRPr lang="ru-RU"/>
        </a:p>
      </dgm:t>
    </dgm:pt>
    <dgm:pt modelId="{BA8B5F02-0FBF-470D-948C-1687DD7C2003}">
      <dgm:prSet custT="1"/>
      <dgm:spPr/>
      <dgm:t>
        <a:bodyPr/>
        <a:lstStyle/>
        <a:p>
          <a:r>
            <a:rPr lang="tt-RU" sz="1800" dirty="0" smtClean="0">
              <a:latin typeface="Times New Roman" pitchFamily="18" charset="0"/>
              <a:cs typeface="Times New Roman" pitchFamily="18" charset="0"/>
            </a:rPr>
            <a:t>Сезгә 3 пробирка бирелгән. Өчесенә дә KMnO</a:t>
          </a:r>
          <a:r>
            <a:rPr lang="tt-RU" sz="1800" baseline="-25000" dirty="0" smtClean="0">
              <a:latin typeface="Times New Roman" pitchFamily="18" charset="0"/>
              <a:cs typeface="Times New Roman" pitchFamily="18" charset="0"/>
            </a:rPr>
            <a:t>4 </a:t>
          </a:r>
          <a:r>
            <a:rPr lang="tt-RU" sz="1800" dirty="0" smtClean="0">
              <a:latin typeface="Times New Roman" pitchFamily="18" charset="0"/>
              <a:cs typeface="Times New Roman" pitchFamily="18" charset="0"/>
            </a:rPr>
            <a:t>эремәсе салыгыз.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A5D777C-F7D8-4F11-A429-13F4A582364B}" type="parTrans" cxnId="{66DDA192-4C92-4A26-B918-3894B2008295}">
      <dgm:prSet/>
      <dgm:spPr/>
      <dgm:t>
        <a:bodyPr/>
        <a:lstStyle/>
        <a:p>
          <a:endParaRPr lang="ru-RU"/>
        </a:p>
      </dgm:t>
    </dgm:pt>
    <dgm:pt modelId="{21D99305-98C8-4D0F-A53A-0195C0F2B500}" type="sibTrans" cxnId="{66DDA192-4C92-4A26-B918-3894B2008295}">
      <dgm:prSet/>
      <dgm:spPr/>
      <dgm:t>
        <a:bodyPr/>
        <a:lstStyle/>
        <a:p>
          <a:endParaRPr lang="ru-RU"/>
        </a:p>
      </dgm:t>
    </dgm:pt>
    <dgm:pt modelId="{C4940F61-E3EA-4302-8027-50B1C0F03960}">
      <dgm:prSet custT="1"/>
      <dgm:spPr/>
      <dgm:t>
        <a:bodyPr/>
        <a:lstStyle/>
        <a:p>
          <a:r>
            <a:rPr lang="tt-RU" sz="1800" dirty="0" smtClean="0">
              <a:latin typeface="Times New Roman" pitchFamily="18" charset="0"/>
              <a:cs typeface="Times New Roman" pitchFamily="18" charset="0"/>
            </a:rPr>
            <a:t>1 нче пробиркага  H</a:t>
          </a:r>
          <a:r>
            <a:rPr lang="tt-RU" sz="18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tt-RU" sz="1800" dirty="0" smtClean="0">
              <a:latin typeface="Times New Roman" pitchFamily="18" charset="0"/>
              <a:cs typeface="Times New Roman" pitchFamily="18" charset="0"/>
            </a:rPr>
            <a:t>SO</a:t>
          </a:r>
          <a:r>
            <a:rPr lang="tt-RU" sz="1800" baseline="-25000" dirty="0" smtClean="0">
              <a:latin typeface="Times New Roman" pitchFamily="18" charset="0"/>
              <a:cs typeface="Times New Roman" pitchFamily="18" charset="0"/>
            </a:rPr>
            <a:t>4</a:t>
          </a:r>
          <a:r>
            <a:rPr lang="tt-RU" sz="1800" dirty="0" smtClean="0">
              <a:latin typeface="Times New Roman" pitchFamily="18" charset="0"/>
              <a:cs typeface="Times New Roman" pitchFamily="18" charset="0"/>
            </a:rPr>
            <a:t> эремәсе, 2 нче пробиркага KOH эремәсе, 3 нче пробиркага дистиллирланган су өстәгез.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38D25657-8FF1-49FA-A9AC-B6DAA3BEC7AD}" type="parTrans" cxnId="{D6985726-2B2B-4595-88CA-3283ABCBBA89}">
      <dgm:prSet/>
      <dgm:spPr/>
      <dgm:t>
        <a:bodyPr/>
        <a:lstStyle/>
        <a:p>
          <a:endParaRPr lang="ru-RU"/>
        </a:p>
      </dgm:t>
    </dgm:pt>
    <dgm:pt modelId="{975994CC-6DF4-4D1D-BEA9-47E0329417BF}" type="sibTrans" cxnId="{D6985726-2B2B-4595-88CA-3283ABCBBA89}">
      <dgm:prSet/>
      <dgm:spPr/>
      <dgm:t>
        <a:bodyPr/>
        <a:lstStyle/>
        <a:p>
          <a:endParaRPr lang="ru-RU"/>
        </a:p>
      </dgm:t>
    </dgm:pt>
    <dgm:pt modelId="{8DFBF216-77F5-4B84-8F83-8E3666AE95E3}">
      <dgm:prSet custT="1"/>
      <dgm:spPr/>
      <dgm:t>
        <a:bodyPr/>
        <a:lstStyle/>
        <a:p>
          <a:r>
            <a:rPr lang="tt-RU" sz="1800" dirty="0" smtClean="0">
              <a:latin typeface="Times New Roman" pitchFamily="18" charset="0"/>
              <a:cs typeface="Times New Roman" pitchFamily="18" charset="0"/>
            </a:rPr>
            <a:t>Барлык 3 пробиркага да, төс үзгәргәнче,  K</a:t>
          </a:r>
          <a:r>
            <a:rPr lang="tt-RU" sz="18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tt-RU" sz="1800" dirty="0" smtClean="0">
              <a:latin typeface="Times New Roman" pitchFamily="18" charset="0"/>
              <a:cs typeface="Times New Roman" pitchFamily="18" charset="0"/>
            </a:rPr>
            <a:t>SO</a:t>
          </a:r>
          <a:r>
            <a:rPr lang="tt-RU" sz="1800" baseline="-25000" dirty="0" smtClean="0">
              <a:latin typeface="Times New Roman" pitchFamily="18" charset="0"/>
              <a:cs typeface="Times New Roman" pitchFamily="18" charset="0"/>
            </a:rPr>
            <a:t>3 </a:t>
          </a:r>
          <a:r>
            <a:rPr lang="tt-RU" sz="1800" dirty="0" smtClean="0">
              <a:latin typeface="Times New Roman" pitchFamily="18" charset="0"/>
              <a:cs typeface="Times New Roman" pitchFamily="18" charset="0"/>
            </a:rPr>
            <a:t>эремәсе өстәп чыгыгыз.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C377AA1A-D800-4183-B547-314FCCA8F49C}" type="parTrans" cxnId="{1FDD901B-B27D-4D0E-866B-51C4D4DCC51D}">
      <dgm:prSet/>
      <dgm:spPr/>
      <dgm:t>
        <a:bodyPr/>
        <a:lstStyle/>
        <a:p>
          <a:endParaRPr lang="ru-RU"/>
        </a:p>
      </dgm:t>
    </dgm:pt>
    <dgm:pt modelId="{22A735D6-A6B7-4950-BF21-40C9414AA16E}" type="sibTrans" cxnId="{1FDD901B-B27D-4D0E-866B-51C4D4DCC51D}">
      <dgm:prSet/>
      <dgm:spPr/>
      <dgm:t>
        <a:bodyPr/>
        <a:lstStyle/>
        <a:p>
          <a:endParaRPr lang="ru-RU"/>
        </a:p>
      </dgm:t>
    </dgm:pt>
    <dgm:pt modelId="{D62C973E-652A-45D0-8C0A-E9090ABE21BB}">
      <dgm:prSet custT="1"/>
      <dgm:spPr/>
      <dgm:t>
        <a:bodyPr/>
        <a:lstStyle/>
        <a:p>
          <a:r>
            <a:rPr lang="tt-RU" sz="1800" dirty="0" smtClean="0">
              <a:latin typeface="Times New Roman" pitchFamily="18" charset="0"/>
              <a:cs typeface="Times New Roman" pitchFamily="18" charset="0"/>
            </a:rPr>
            <a:t>Реакция тигезләмәләрен языгыз,  оксидлаштыргычны (окислитель) һәм кайтаргычны (восстановитель) билгеләгез.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A5F672A-BC6E-44AD-A47E-E83268E96249}" type="parTrans" cxnId="{19EE6DBC-A0F0-4711-802B-A4338D6D0D52}">
      <dgm:prSet/>
      <dgm:spPr/>
      <dgm:t>
        <a:bodyPr/>
        <a:lstStyle/>
        <a:p>
          <a:endParaRPr lang="ru-RU"/>
        </a:p>
      </dgm:t>
    </dgm:pt>
    <dgm:pt modelId="{8C2F913E-D3A8-4F13-98C4-9FC6FEDADFB3}" type="sibTrans" cxnId="{19EE6DBC-A0F0-4711-802B-A4338D6D0D52}">
      <dgm:prSet/>
      <dgm:spPr/>
      <dgm:t>
        <a:bodyPr/>
        <a:lstStyle/>
        <a:p>
          <a:endParaRPr lang="ru-RU"/>
        </a:p>
      </dgm:t>
    </dgm:pt>
    <dgm:pt modelId="{E20246DB-5FAB-40F1-80A6-E803CAFBAD33}" type="pres">
      <dgm:prSet presAssocID="{49262EE1-7445-4552-8B25-EBAF7405FE1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2B64DD-4C3B-42F1-AA93-1497847097C3}" type="pres">
      <dgm:prSet presAssocID="{0B72D28E-FEA5-4A04-9CCC-D5DE29E51741}" presName="parentText" presStyleLbl="node1" presStyleIdx="0" presStyleCnt="5" custScaleX="68086" custScaleY="79093" custLinFactY="-85009" custLinFactNeighborX="-4066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E6ECB1-1B43-4300-9E4D-BC1CC6DA4BA9}" type="pres">
      <dgm:prSet presAssocID="{2FE9B9C6-B8A3-4EEE-90CD-10ABF742C230}" presName="spacer" presStyleCnt="0"/>
      <dgm:spPr/>
    </dgm:pt>
    <dgm:pt modelId="{34147504-7450-48E8-81F0-BB4A4F3F8987}" type="pres">
      <dgm:prSet presAssocID="{BA8B5F02-0FBF-470D-948C-1687DD7C2003}" presName="parentText" presStyleLbl="node1" presStyleIdx="1" presStyleCnt="5" custScaleY="678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54CD7D-6A92-4D6A-976C-F78B168F3D0B}" type="pres">
      <dgm:prSet presAssocID="{21D99305-98C8-4D0F-A53A-0195C0F2B500}" presName="spacer" presStyleCnt="0"/>
      <dgm:spPr/>
    </dgm:pt>
    <dgm:pt modelId="{8161E559-2479-484B-B60A-D3DEC5CB3A24}" type="pres">
      <dgm:prSet presAssocID="{C4940F61-E3EA-4302-8027-50B1C0F03960}" presName="parentText" presStyleLbl="node1" presStyleIdx="2" presStyleCnt="5" custScaleY="722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0E4F26-49AA-4460-9D95-B9E9791C6D19}" type="pres">
      <dgm:prSet presAssocID="{975994CC-6DF4-4D1D-BEA9-47E0329417BF}" presName="spacer" presStyleCnt="0"/>
      <dgm:spPr/>
    </dgm:pt>
    <dgm:pt modelId="{66DC4AB8-F7EF-4C12-9658-535B764704B0}" type="pres">
      <dgm:prSet presAssocID="{8DFBF216-77F5-4B84-8F83-8E3666AE95E3}" presName="parentText" presStyleLbl="node1" presStyleIdx="3" presStyleCnt="5" custScaleY="651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86222F-79E0-47A0-A977-A828733DE2CE}" type="pres">
      <dgm:prSet presAssocID="{22A735D6-A6B7-4950-BF21-40C9414AA16E}" presName="spacer" presStyleCnt="0"/>
      <dgm:spPr/>
    </dgm:pt>
    <dgm:pt modelId="{76D92B6A-E959-44BC-A01B-F1FD8E4ECCCB}" type="pres">
      <dgm:prSet presAssocID="{D62C973E-652A-45D0-8C0A-E9090ABE21BB}" presName="parentText" presStyleLbl="node1" presStyleIdx="4" presStyleCnt="5" custScaleY="729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2975D7-B2E7-40CA-A772-10F485748D35}" type="presOf" srcId="{49262EE1-7445-4552-8B25-EBAF7405FE19}" destId="{E20246DB-5FAB-40F1-80A6-E803CAFBAD33}" srcOrd="0" destOrd="0" presId="urn:microsoft.com/office/officeart/2005/8/layout/vList2"/>
    <dgm:cxn modelId="{F8AEF17E-F7D4-41CB-87CA-B8FCBDBA9F37}" type="presOf" srcId="{0B72D28E-FEA5-4A04-9CCC-D5DE29E51741}" destId="{CA2B64DD-4C3B-42F1-AA93-1497847097C3}" srcOrd="0" destOrd="0" presId="urn:microsoft.com/office/officeart/2005/8/layout/vList2"/>
    <dgm:cxn modelId="{65F97726-7340-47F1-AD06-77C78221F307}" type="presOf" srcId="{D62C973E-652A-45D0-8C0A-E9090ABE21BB}" destId="{76D92B6A-E959-44BC-A01B-F1FD8E4ECCCB}" srcOrd="0" destOrd="0" presId="urn:microsoft.com/office/officeart/2005/8/layout/vList2"/>
    <dgm:cxn modelId="{E7A66137-8B00-4DEE-9CAE-F357DBF63EB6}" type="presOf" srcId="{BA8B5F02-0FBF-470D-948C-1687DD7C2003}" destId="{34147504-7450-48E8-81F0-BB4A4F3F8987}" srcOrd="0" destOrd="0" presId="urn:microsoft.com/office/officeart/2005/8/layout/vList2"/>
    <dgm:cxn modelId="{C09DF5DA-84ED-4582-8CA5-6555CBC9494D}" srcId="{49262EE1-7445-4552-8B25-EBAF7405FE19}" destId="{0B72D28E-FEA5-4A04-9CCC-D5DE29E51741}" srcOrd="0" destOrd="0" parTransId="{2A5F5528-BF7B-48BC-82C0-6A6E91CEBBF3}" sibTransId="{2FE9B9C6-B8A3-4EEE-90CD-10ABF742C230}"/>
    <dgm:cxn modelId="{66DDA192-4C92-4A26-B918-3894B2008295}" srcId="{49262EE1-7445-4552-8B25-EBAF7405FE19}" destId="{BA8B5F02-0FBF-470D-948C-1687DD7C2003}" srcOrd="1" destOrd="0" parTransId="{AA5D777C-F7D8-4F11-A429-13F4A582364B}" sibTransId="{21D99305-98C8-4D0F-A53A-0195C0F2B500}"/>
    <dgm:cxn modelId="{D0825F49-5ACE-4B28-A2BA-AC3565BD395E}" type="presOf" srcId="{C4940F61-E3EA-4302-8027-50B1C0F03960}" destId="{8161E559-2479-484B-B60A-D3DEC5CB3A24}" srcOrd="0" destOrd="0" presId="urn:microsoft.com/office/officeart/2005/8/layout/vList2"/>
    <dgm:cxn modelId="{0FC4FADF-D8B0-4B98-9141-6F45638C169B}" type="presOf" srcId="{8DFBF216-77F5-4B84-8F83-8E3666AE95E3}" destId="{66DC4AB8-F7EF-4C12-9658-535B764704B0}" srcOrd="0" destOrd="0" presId="urn:microsoft.com/office/officeart/2005/8/layout/vList2"/>
    <dgm:cxn modelId="{D6985726-2B2B-4595-88CA-3283ABCBBA89}" srcId="{49262EE1-7445-4552-8B25-EBAF7405FE19}" destId="{C4940F61-E3EA-4302-8027-50B1C0F03960}" srcOrd="2" destOrd="0" parTransId="{38D25657-8FF1-49FA-A9AC-B6DAA3BEC7AD}" sibTransId="{975994CC-6DF4-4D1D-BEA9-47E0329417BF}"/>
    <dgm:cxn modelId="{1FDD901B-B27D-4D0E-866B-51C4D4DCC51D}" srcId="{49262EE1-7445-4552-8B25-EBAF7405FE19}" destId="{8DFBF216-77F5-4B84-8F83-8E3666AE95E3}" srcOrd="3" destOrd="0" parTransId="{C377AA1A-D800-4183-B547-314FCCA8F49C}" sibTransId="{22A735D6-A6B7-4950-BF21-40C9414AA16E}"/>
    <dgm:cxn modelId="{19EE6DBC-A0F0-4711-802B-A4338D6D0D52}" srcId="{49262EE1-7445-4552-8B25-EBAF7405FE19}" destId="{D62C973E-652A-45D0-8C0A-E9090ABE21BB}" srcOrd="4" destOrd="0" parTransId="{BA5F672A-BC6E-44AD-A47E-E83268E96249}" sibTransId="{8C2F913E-D3A8-4F13-98C4-9FC6FEDADFB3}"/>
    <dgm:cxn modelId="{FB5FCB6E-B484-46F7-ABA0-F8BB5107C02F}" type="presParOf" srcId="{E20246DB-5FAB-40F1-80A6-E803CAFBAD33}" destId="{CA2B64DD-4C3B-42F1-AA93-1497847097C3}" srcOrd="0" destOrd="0" presId="urn:microsoft.com/office/officeart/2005/8/layout/vList2"/>
    <dgm:cxn modelId="{E6D19120-35DE-41EB-B45F-69EDEE58C7E9}" type="presParOf" srcId="{E20246DB-5FAB-40F1-80A6-E803CAFBAD33}" destId="{BAE6ECB1-1B43-4300-9E4D-BC1CC6DA4BA9}" srcOrd="1" destOrd="0" presId="urn:microsoft.com/office/officeart/2005/8/layout/vList2"/>
    <dgm:cxn modelId="{565F8F62-C52F-4943-B3E6-9EA92D13DCA4}" type="presParOf" srcId="{E20246DB-5FAB-40F1-80A6-E803CAFBAD33}" destId="{34147504-7450-48E8-81F0-BB4A4F3F8987}" srcOrd="2" destOrd="0" presId="urn:microsoft.com/office/officeart/2005/8/layout/vList2"/>
    <dgm:cxn modelId="{84DD0156-516A-46AF-9942-B33AB04F2A60}" type="presParOf" srcId="{E20246DB-5FAB-40F1-80A6-E803CAFBAD33}" destId="{5A54CD7D-6A92-4D6A-976C-F78B168F3D0B}" srcOrd="3" destOrd="0" presId="urn:microsoft.com/office/officeart/2005/8/layout/vList2"/>
    <dgm:cxn modelId="{42C38C73-F8ED-4729-8068-D0D56026B038}" type="presParOf" srcId="{E20246DB-5FAB-40F1-80A6-E803CAFBAD33}" destId="{8161E559-2479-484B-B60A-D3DEC5CB3A24}" srcOrd="4" destOrd="0" presId="urn:microsoft.com/office/officeart/2005/8/layout/vList2"/>
    <dgm:cxn modelId="{065F7840-992A-4A5F-A0D2-B97F8C313E19}" type="presParOf" srcId="{E20246DB-5FAB-40F1-80A6-E803CAFBAD33}" destId="{190E4F26-49AA-4460-9D95-B9E9791C6D19}" srcOrd="5" destOrd="0" presId="urn:microsoft.com/office/officeart/2005/8/layout/vList2"/>
    <dgm:cxn modelId="{26562B65-365F-4B6B-AE1F-290BF346B185}" type="presParOf" srcId="{E20246DB-5FAB-40F1-80A6-E803CAFBAD33}" destId="{66DC4AB8-F7EF-4C12-9658-535B764704B0}" srcOrd="6" destOrd="0" presId="urn:microsoft.com/office/officeart/2005/8/layout/vList2"/>
    <dgm:cxn modelId="{34F69C68-C3CD-4DD9-AE0A-DC718576B283}" type="presParOf" srcId="{E20246DB-5FAB-40F1-80A6-E803CAFBAD33}" destId="{E386222F-79E0-47A0-A977-A828733DE2CE}" srcOrd="7" destOrd="0" presId="urn:microsoft.com/office/officeart/2005/8/layout/vList2"/>
    <dgm:cxn modelId="{32018C09-DC73-444F-BA7A-2D7B04BE433F}" type="presParOf" srcId="{E20246DB-5FAB-40F1-80A6-E803CAFBAD33}" destId="{76D92B6A-E959-44BC-A01B-F1FD8E4ECCCB}" srcOrd="8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2269E87-654F-4A4C-9FDF-8DFEBD3FF1F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542338-2D60-4BD1-A4DF-8A0EAE378A95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FF0066"/>
        </a:solidFill>
      </dgm:spPr>
      <dgm:t>
        <a:bodyPr/>
        <a:lstStyle/>
        <a:p>
          <a:pPr algn="ctr"/>
          <a:r>
            <a:rPr lang="tt-RU" sz="2400" b="0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4 тур</a:t>
          </a:r>
          <a:endParaRPr lang="ru-RU" sz="2400" b="0" i="1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3ECE424-8BAB-4CE6-8199-3B9EEC1EFCA8}" type="parTrans" cxnId="{83B3B0D0-32A9-4CAE-90C7-3358ABD32BF1}">
      <dgm:prSet/>
      <dgm:spPr/>
      <dgm:t>
        <a:bodyPr/>
        <a:lstStyle/>
        <a:p>
          <a:endParaRPr lang="ru-RU"/>
        </a:p>
      </dgm:t>
    </dgm:pt>
    <dgm:pt modelId="{AAD7BD9B-FDD1-4612-8EAD-759BE106F98F}" type="sibTrans" cxnId="{83B3B0D0-32A9-4CAE-90C7-3358ABD32BF1}">
      <dgm:prSet/>
      <dgm:spPr/>
      <dgm:t>
        <a:bodyPr/>
        <a:lstStyle/>
        <a:p>
          <a:endParaRPr lang="ru-RU"/>
        </a:p>
      </dgm:t>
    </dgm:pt>
    <dgm:pt modelId="{AC08A93F-2BBE-4F1C-92A3-43C85E2A2838}" type="pres">
      <dgm:prSet presAssocID="{22269E87-654F-4A4C-9FDF-8DFEBD3FF1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F31E50-0D52-4441-8385-8B299F64CD85}" type="pres">
      <dgm:prSet presAssocID="{19542338-2D60-4BD1-A4DF-8A0EAE378A95}" presName="parentText" presStyleLbl="node1" presStyleIdx="0" presStyleCnt="1" custFlipHor="0" custScaleX="100000" custScaleY="53664" custLinFactY="-243449" custLinFactNeighborX="39814" custLinFactNeighborY="-3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B3B0D0-32A9-4CAE-90C7-3358ABD32BF1}" srcId="{22269E87-654F-4A4C-9FDF-8DFEBD3FF1F5}" destId="{19542338-2D60-4BD1-A4DF-8A0EAE378A95}" srcOrd="0" destOrd="0" parTransId="{03ECE424-8BAB-4CE6-8199-3B9EEC1EFCA8}" sibTransId="{AAD7BD9B-FDD1-4612-8EAD-759BE106F98F}"/>
    <dgm:cxn modelId="{0304D74E-A7A8-4ED7-9BDD-AB10C7EE22AE}" type="presOf" srcId="{19542338-2D60-4BD1-A4DF-8A0EAE378A95}" destId="{47F31E50-0D52-4441-8385-8B299F64CD85}" srcOrd="0" destOrd="0" presId="urn:microsoft.com/office/officeart/2005/8/layout/vList2"/>
    <dgm:cxn modelId="{98031F2C-BD1A-447D-B3FE-FBBC81BE481A}" type="presOf" srcId="{22269E87-654F-4A4C-9FDF-8DFEBD3FF1F5}" destId="{AC08A93F-2BBE-4F1C-92A3-43C85E2A2838}" srcOrd="0" destOrd="0" presId="urn:microsoft.com/office/officeart/2005/8/layout/vList2"/>
    <dgm:cxn modelId="{F2966A7F-E5F8-4596-81C4-A9CB21CCF4FF}" type="presParOf" srcId="{AC08A93F-2BBE-4F1C-92A3-43C85E2A2838}" destId="{47F31E50-0D52-4441-8385-8B299F64CD85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25DD8-B166-43B5-A9DE-E434E1894D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E4B9E-0AE9-43AC-B216-3850F8A373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773F6-D8A4-4215-BB7C-5141C87C02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E9ADC-E594-47A7-814A-5190D5DBBB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40CC1-6A8F-4A69-87B2-259DE245A7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88EFE-366F-4C60-86AB-7D109FBEA7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718E6-8378-4E8A-AF70-FFC469226E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5AD8E-5FE9-49FF-AC4A-0FAD1BE8A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157EC-F580-46D1-8044-46972561CF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8A872-535B-4397-BEBD-E37B6ACF22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FECC0-0E7E-4581-9124-4AC94B9AA4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C80B3779-A5F3-48E3-AE62-356EBEE18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20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Data" Target="../diagrams/data8.xml"/><Relationship Id="rId7" Type="http://schemas.openxmlformats.org/officeDocument/2006/relationships/diagramData" Target="../diagrams/data9.xml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G:\&#1050;&#1072;&#1079;&#1072;&#1085;&#1100;%20&#1082;&#1091;&#1088;&#1089;&#1099;\13.02\&#1052;&#1091;&#1079;&#1099;&#1082;&#1072;%20&#1076;&#1083;&#1103;%20&#1083;&#1077;&#1082;&#1094;&#1080;&#1080;%20&#1052;&#1059;&#1047;&#1067;&#1050;&#1040;%20&#1080;%20&#1047;&#1044;&#1054;&#1056;&#1054;&#1042;&#1068;&#1045;\10.BACH%20-%20GOUNOD%20(AVE%20MARIA).mp3" TargetMode="External"/><Relationship Id="rId6" Type="http://schemas.openxmlformats.org/officeDocument/2006/relationships/diagramColors" Target="../diagrams/colors8.xml"/><Relationship Id="rId11" Type="http://schemas.openxmlformats.org/officeDocument/2006/relationships/image" Target="../media/image11.gif"/><Relationship Id="rId5" Type="http://schemas.openxmlformats.org/officeDocument/2006/relationships/diagramQuickStyle" Target="../diagrams/quickStyle8.xml"/><Relationship Id="rId10" Type="http://schemas.openxmlformats.org/officeDocument/2006/relationships/diagramColors" Target="../diagrams/colors9.xml"/><Relationship Id="rId4" Type="http://schemas.openxmlformats.org/officeDocument/2006/relationships/diagramLayout" Target="../diagrams/layout8.xml"/><Relationship Id="rId9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Data" Target="../diagrams/data11.xml"/><Relationship Id="rId7" Type="http://schemas.openxmlformats.org/officeDocument/2006/relationships/diagramData" Target="../diagrams/data12.xml"/><Relationship Id="rId2" Type="http://schemas.openxmlformats.org/officeDocument/2006/relationships/slideLayout" Target="../slideLayouts/slideLayout4.xml"/><Relationship Id="rId1" Type="http://schemas.openxmlformats.org/officeDocument/2006/relationships/audio" Target="file:///G:\&#1050;&#1072;&#1079;&#1072;&#1085;&#1100;%20&#1082;&#1091;&#1088;&#1089;&#1099;\13.02\&#1052;&#1091;&#1079;&#1099;&#1082;&#1072;%20&#1076;&#1083;&#1103;%20&#1083;&#1077;&#1082;&#1094;&#1080;&#1080;%20&#1052;&#1059;&#1047;&#1067;&#1050;&#1040;%20&#1080;%20&#1047;&#1044;&#1054;&#1056;&#1054;&#1042;&#1068;&#1045;\10.BACH%20-%20GOUNOD%20(AVE%20MARIA).mp3" TargetMode="External"/><Relationship Id="rId6" Type="http://schemas.openxmlformats.org/officeDocument/2006/relationships/diagramColors" Target="../diagrams/colors11.xml"/><Relationship Id="rId11" Type="http://schemas.openxmlformats.org/officeDocument/2006/relationships/image" Target="../media/image15.png"/><Relationship Id="rId5" Type="http://schemas.openxmlformats.org/officeDocument/2006/relationships/diagramQuickStyle" Target="../diagrams/quickStyle11.xml"/><Relationship Id="rId10" Type="http://schemas.openxmlformats.org/officeDocument/2006/relationships/diagramColors" Target="../diagrams/colors12.xml"/><Relationship Id="rId4" Type="http://schemas.openxmlformats.org/officeDocument/2006/relationships/diagramLayout" Target="../diagrams/layout11.xml"/><Relationship Id="rId9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Layout" Target="../slideLayouts/slideLayout4.xml"/><Relationship Id="rId1" Type="http://schemas.openxmlformats.org/officeDocument/2006/relationships/audio" Target="file:///G:\&#1050;&#1072;&#1079;&#1072;&#1085;&#1100;%20&#1082;&#1091;&#1088;&#1089;&#1099;\13.02\&#1052;&#1091;&#1079;&#1099;&#1082;&#1072;%20&#1076;&#1083;&#1103;%20&#1083;&#1077;&#1082;&#1094;&#1080;&#1080;%20&#1052;&#1059;&#1047;&#1067;&#1050;&#1040;%20&#1080;%20&#1047;&#1044;&#1054;&#1056;&#1054;&#1042;&#1068;&#1045;\&#1052;&#1086;&#1094;&#1072;&#1088;&#1090;%20-%20&#1052;&#1072;&#1083;&#1077;&#1085;&#1100;&#1082;&#1072;&#1103;%20&#1085;&#1086;&#1095;&#1085;&#1072;&#1103;%20&#1089;&#1077;&#1088;&#1077;&#1085;&#1072;&#1076;&#1072;.mp3" TargetMode="Externa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4.xml"/><Relationship Id="rId1" Type="http://schemas.openxmlformats.org/officeDocument/2006/relationships/audio" Target="file:///G:\&#1050;&#1072;&#1079;&#1072;&#1085;&#1100;%20&#1082;&#1091;&#1088;&#1089;&#1099;\13.02\&#1052;&#1091;&#1079;&#1099;&#1082;&#1072;%20&#1076;&#1083;&#1103;%20&#1083;&#1077;&#1082;&#1094;&#1080;&#1080;%20&#1052;&#1059;&#1047;&#1067;&#1050;&#1040;%20&#1080;%20&#1047;&#1044;&#1054;&#1056;&#1054;&#1042;&#1068;&#1045;\10.BACH%20-%20GOUNOD%20(AVE%20MARIA).mp3" TargetMode="Externa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openxmlformats.org/officeDocument/2006/relationships/image" Target="../media/image2.gif"/><Relationship Id="rId2" Type="http://schemas.openxmlformats.org/officeDocument/2006/relationships/slideLayout" Target="../slideLayouts/slideLayout4.xml"/><Relationship Id="rId1" Type="http://schemas.openxmlformats.org/officeDocument/2006/relationships/audio" Target="file:///G:\&#1050;&#1072;&#1079;&#1072;&#1085;&#1100;%20&#1082;&#1091;&#1088;&#1089;&#1099;\13.02\&#1052;&#1091;&#1079;&#1099;&#1082;&#1072;%20&#1076;&#1083;&#1103;%20&#1083;&#1077;&#1082;&#1094;&#1080;&#1080;%20&#1052;&#1059;&#1047;&#1067;&#1050;&#1040;%20&#1080;%20&#1047;&#1044;&#1054;&#1056;&#1054;&#1042;&#1068;&#1045;\10.BACH%20-%20GOUNOD%20(AVE%20MARIA).mp3" TargetMode="Externa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7.gif"/><Relationship Id="rId3" Type="http://schemas.openxmlformats.org/officeDocument/2006/relationships/slideLayout" Target="../slideLayouts/slideLayout4.xml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audio" Target="file:///G:\&#1050;&#1072;&#1079;&#1072;&#1085;&#1100;%20&#1082;&#1091;&#1088;&#1089;&#1099;\13.02\&#1052;&#1091;&#1079;&#1099;&#1082;&#1072;%20&#1076;&#1083;&#1103;%20&#1083;&#1077;&#1082;&#1094;&#1080;&#1080;%20&#1052;&#1059;&#1047;&#1067;&#1050;&#1040;%20&#1080;%20&#1047;&#1044;&#1054;&#1056;&#1054;&#1042;&#1068;&#1045;\10.BACH%20-%20GOUNOD%20(AVE%20MARIA).mp3" TargetMode="External"/><Relationship Id="rId1" Type="http://schemas.openxmlformats.org/officeDocument/2006/relationships/audio" Target="file:///G:\&#1050;&#1072;&#1079;&#1072;&#1085;&#1100;%20&#1082;&#1091;&#1088;&#1089;&#1099;\13.02\&#1052;&#1091;&#1079;&#1099;&#1082;&#1072;%20&#1076;&#1083;&#1103;%20&#1083;&#1077;&#1082;&#1094;&#1080;&#1080;%20&#1052;&#1059;&#1047;&#1067;&#1050;&#1040;%20&#1080;%20&#1047;&#1044;&#1054;&#1056;&#1054;&#1042;&#1068;&#1045;\&#1052;&#1086;&#1094;&#1072;&#1088;&#1090;%20-%20&#1052;&#1072;&#1083;&#1077;&#1085;&#1100;&#1082;&#1072;&#1103;%20&#1085;&#1086;&#1095;&#1085;&#1072;&#1103;%20&#1089;&#1077;&#1088;&#1077;&#1085;&#1072;&#1076;&#1072;.mp3" TargetMode="Externa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Relationship Id="rId1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gif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Data" Target="../diagrams/data6.xml"/><Relationship Id="rId7" Type="http://schemas.openxmlformats.org/officeDocument/2006/relationships/diagramData" Target="../diagrams/data7.xml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G:\&#1050;&#1072;&#1079;&#1072;&#1085;&#1100;%20&#1082;&#1091;&#1088;&#1089;&#1099;\13.02\&#1052;&#1091;&#1079;&#1099;&#1082;&#1072;%20&#1076;&#1083;&#1103;%20&#1083;&#1077;&#1082;&#1094;&#1080;&#1080;%20&#1052;&#1059;&#1047;&#1067;&#1050;&#1040;%20&#1080;%20&#1047;&#1044;&#1054;&#1056;&#1054;&#1042;&#1068;&#1045;\10.BACH%20-%20GOUNOD%20(AVE%20MARIA).mp3" TargetMode="External"/><Relationship Id="rId6" Type="http://schemas.openxmlformats.org/officeDocument/2006/relationships/diagramColors" Target="../diagrams/colors6.xml"/><Relationship Id="rId11" Type="http://schemas.openxmlformats.org/officeDocument/2006/relationships/image" Target="../media/image9.gif"/><Relationship Id="rId5" Type="http://schemas.openxmlformats.org/officeDocument/2006/relationships/diagramQuickStyle" Target="../diagrams/quickStyle6.xml"/><Relationship Id="rId10" Type="http://schemas.openxmlformats.org/officeDocument/2006/relationships/diagramColors" Target="../diagrams/colors7.xml"/><Relationship Id="rId4" Type="http://schemas.openxmlformats.org/officeDocument/2006/relationships/diagramLayout" Target="../diagrams/layout6.xml"/><Relationship Id="rId9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42875" y="142875"/>
            <a:ext cx="8715375" cy="5786438"/>
          </a:xfrm>
        </p:spPr>
        <p:txBody>
          <a:bodyPr rtlCol="0"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Химик 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9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реакцияләр</a:t>
            </a:r>
            <a:endParaRPr lang="ru-RU" sz="9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6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endParaRPr lang="ru-RU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  <a:p>
            <a:pPr marL="4572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44" name="Picture 4" descr="868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143248"/>
            <a:ext cx="5681600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5"/>
          <p:cNvGraphicFramePr>
            <a:graphicFrameLocks noGrp="1"/>
          </p:cNvGraphicFramePr>
          <p:nvPr>
            <p:ph sz="quarter" idx="13"/>
          </p:nvPr>
        </p:nvGraphicFramePr>
        <p:xfrm>
          <a:off x="571472" y="928670"/>
          <a:ext cx="8278841" cy="5197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7572396" y="357166"/>
          <a:ext cx="1071570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9461" name="Picture 4" descr="153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7500958" y="5346700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10.BACH - GOUNOD (AVE MARIA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2"/>
          <a:stretch>
            <a:fillRect/>
          </a:stretch>
        </p:blipFill>
        <p:spPr>
          <a:xfrm>
            <a:off x="5715008" y="150017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859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243012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записи метода </a:t>
            </a:r>
            <a:b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электронного </a:t>
            </a:r>
            <a:r>
              <a:rPr lang="ru-RU" sz="40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балланса</a:t>
            </a:r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ru-RU" sz="4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357188" y="1928813"/>
            <a:ext cx="4038600" cy="4357687"/>
          </a:xfrm>
          <a:ln>
            <a:solidFill>
              <a:srgbClr val="990033"/>
            </a:solidFill>
          </a:ln>
        </p:spPr>
        <p:txBody>
          <a:bodyPr/>
          <a:lstStyle/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Составить схему реакции.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endParaRPr lang="ru-RU" sz="1400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Определить, атомы каких элементов </a:t>
            </a:r>
            <a:r>
              <a:rPr lang="ru-RU" sz="1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изме-няют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степени окисления.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endParaRPr lang="ru-RU" sz="1400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Составить электронные  уравнения </a:t>
            </a:r>
            <a:r>
              <a:rPr lang="ru-RU" sz="1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про-цессов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окисления и восстановления.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endParaRPr lang="ru-RU" sz="1400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электронных уравнениях подобрать  такие коэффициенты ,чтобы число электронов, которые отдает восстановитель, было равно числу электронов, которые присоединяет окислитель.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endParaRPr lang="ru-RU" sz="1400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Перенести эти коэффициенты в схему реакции, затем подобрать коэффициенты перед формулами других веществ реакции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Arial" charset="0"/>
              <a:buNone/>
              <a:defRPr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sz="quarter" idx="13"/>
          </p:nvPr>
        </p:nvSpPr>
        <p:spPr>
          <a:xfrm>
            <a:off x="4572000" y="2357438"/>
            <a:ext cx="4041775" cy="3643312"/>
          </a:xfrm>
          <a:ln>
            <a:solidFill>
              <a:srgbClr val="990033"/>
            </a:solidFill>
          </a:ln>
        </p:spPr>
        <p:txBody>
          <a:bodyPr/>
          <a:lstStyle/>
          <a:p>
            <a:pPr>
              <a:lnSpc>
                <a:spcPct val="50000"/>
              </a:lnSpc>
              <a:buFont typeface="Arial" charset="0"/>
              <a:buNone/>
              <a:defRPr/>
            </a:pPr>
            <a:endParaRPr lang="ru-RU" sz="1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buFont typeface="Arial" charset="0"/>
              <a:buNone/>
              <a:defRPr/>
            </a:pPr>
            <a:r>
              <a:rPr lang="ru-RU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Окисление  </a:t>
            </a:r>
            <a:r>
              <a:rPr lang="ru-RU" sz="1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оксидлашу</a:t>
            </a:r>
            <a:r>
              <a:rPr lang="ru-RU" sz="1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>
              <a:lnSpc>
                <a:spcPct val="50000"/>
              </a:lnSpc>
              <a:buFont typeface="Arial" charset="0"/>
              <a:buNone/>
              <a:defRPr/>
            </a:pP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процесс отдачи электронов.</a:t>
            </a:r>
          </a:p>
          <a:p>
            <a:pPr>
              <a:lnSpc>
                <a:spcPct val="50000"/>
              </a:lnSpc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50000"/>
              </a:lnSpc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0                           +2</a:t>
            </a:r>
          </a:p>
          <a:p>
            <a:pPr>
              <a:lnSpc>
                <a:spcPct val="50000"/>
              </a:lnSpc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2 e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Cu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 окислении степень окисления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элемента повышается, а элемент является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восстановителем.</a:t>
            </a:r>
          </a:p>
          <a:p>
            <a:pPr>
              <a:buFont typeface="Wingdings" pitchFamily="2" charset="2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Восстановление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кайтарылу</a:t>
            </a:r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это процесс присоединения электронов.</a:t>
            </a:r>
            <a:endParaRPr lang="ru-RU" sz="1200" dirty="0" smtClean="0"/>
          </a:p>
          <a:p>
            <a:pPr>
              <a:lnSpc>
                <a:spcPct val="50000"/>
              </a:lnSpc>
              <a:buFont typeface="Wingdings" pitchFamily="2" charset="2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+2                        0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Hg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2 e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Hg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 восстановлении   степень окисления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элемента понижается, а элемент является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окислителем.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5" name="Picture 6" descr="степень окисления"/>
          <p:cNvPicPr>
            <a:picLocks noChangeAspect="1" noChangeArrowheads="1"/>
          </p:cNvPicPr>
          <p:nvPr/>
        </p:nvPicPr>
        <p:blipFill>
          <a:blip r:embed="rId2"/>
          <a:srcRect l="40131" t="19730" r="13710" b="21709"/>
          <a:stretch>
            <a:fillRect/>
          </a:stretch>
        </p:blipFill>
        <p:spPr bwMode="auto">
          <a:xfrm>
            <a:off x="7858125" y="2928938"/>
            <a:ext cx="928688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7" descr="степень"/>
          <p:cNvPicPr>
            <a:picLocks noChangeAspect="1" noChangeArrowheads="1"/>
          </p:cNvPicPr>
          <p:nvPr/>
        </p:nvPicPr>
        <p:blipFill>
          <a:blip r:embed="rId3"/>
          <a:srcRect l="10046" t="3326" r="48495" b="41783"/>
          <a:stretch>
            <a:fillRect/>
          </a:stretch>
        </p:blipFill>
        <p:spPr bwMode="auto">
          <a:xfrm>
            <a:off x="8001000" y="4786313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3"/>
          </p:nvPr>
        </p:nvGraphicFramePr>
        <p:xfrm>
          <a:off x="285720" y="214290"/>
          <a:ext cx="8421688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</p:nvPr>
        </p:nvGraphicFramePr>
        <p:xfrm>
          <a:off x="357158" y="1071546"/>
          <a:ext cx="863600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7572396" y="357166"/>
          <a:ext cx="1071570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8" name="10.BACH - GOUNOD (AVE MARIA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1"/>
          <a:stretch>
            <a:fillRect/>
          </a:stretch>
        </p:blipFill>
        <p:spPr>
          <a:xfrm>
            <a:off x="3000364" y="1571612"/>
            <a:ext cx="295276" cy="2952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859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 bwMode="auto">
          <a:xfrm>
            <a:off x="571472" y="357166"/>
            <a:ext cx="8229600" cy="10287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tt-RU" b="1" i="1" dirty="0" smtClean="0">
                <a:effectLst/>
              </a:rPr>
              <a:t>Гидролиз </a:t>
            </a:r>
            <a:endParaRPr lang="ru-RU" b="1" i="1" dirty="0" smtClean="0"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3"/>
          </p:nvPr>
        </p:nvGraphicFramePr>
        <p:xfrm>
          <a:off x="365123" y="1714500"/>
          <a:ext cx="8350280" cy="476131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87570"/>
                <a:gridCol w="2087570"/>
                <a:gridCol w="2087570"/>
                <a:gridCol w="2087570"/>
              </a:tblGrid>
              <a:tr h="571492">
                <a:tc gridSpan="2">
                  <a:txBody>
                    <a:bodyPr/>
                    <a:lstStyle/>
                    <a:p>
                      <a:pPr algn="ctr"/>
                      <a:r>
                        <a:rPr lang="tt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Тоз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tt-RU" sz="28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tt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Гидролиз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tt-RU" sz="28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tt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Тирәлек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t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Катион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Анион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803678">
                <a:tc>
                  <a:txBody>
                    <a:bodyPr/>
                    <a:lstStyle/>
                    <a:p>
                      <a:pPr algn="ctr"/>
                      <a:r>
                        <a:rPr lang="tt-RU" b="1" dirty="0" smtClean="0">
                          <a:effectLst/>
                        </a:rPr>
                        <a:t>Көчле нигез</a:t>
                      </a:r>
                      <a:endParaRPr lang="ru-RU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b="1" dirty="0" smtClean="0">
                          <a:effectLst/>
                        </a:rPr>
                        <a:t>Көчсез кислота</a:t>
                      </a:r>
                      <a:endParaRPr lang="ru-RU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b="1" dirty="0" smtClean="0">
                          <a:effectLst/>
                        </a:rPr>
                        <a:t>Анион буенча</a:t>
                      </a:r>
                      <a:endParaRPr lang="en-US" b="1" dirty="0" smtClean="0">
                        <a:effectLst/>
                      </a:endParaRPr>
                    </a:p>
                    <a:p>
                      <a:pPr algn="ctr"/>
                      <a:r>
                        <a:rPr lang="en-US" b="1" dirty="0" smtClean="0">
                          <a:effectLst/>
                        </a:rPr>
                        <a:t>(-)</a:t>
                      </a:r>
                      <a:endParaRPr lang="ru-RU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Селтеле </a:t>
                      </a:r>
                      <a:endParaRPr lang="en-US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b="1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pH&gt;7</a:t>
                      </a:r>
                      <a:endParaRPr lang="ru-RU" b="1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  <a:tr h="803678">
                <a:tc>
                  <a:txBody>
                    <a:bodyPr/>
                    <a:lstStyle/>
                    <a:p>
                      <a:pPr algn="ctr"/>
                      <a:r>
                        <a:rPr lang="tt-RU" b="1" dirty="0" smtClean="0">
                          <a:effectLst/>
                        </a:rPr>
                        <a:t>Көчсез нигез</a:t>
                      </a:r>
                      <a:endParaRPr lang="ru-RU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b="1" dirty="0" smtClean="0">
                          <a:effectLst/>
                        </a:rPr>
                        <a:t>Көчле кислота</a:t>
                      </a:r>
                      <a:endParaRPr lang="ru-RU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b="1" dirty="0" smtClean="0">
                          <a:effectLst/>
                        </a:rPr>
                        <a:t>Катион буенча</a:t>
                      </a:r>
                      <a:endParaRPr lang="en-US" b="1" dirty="0" smtClean="0">
                        <a:effectLst/>
                      </a:endParaRPr>
                    </a:p>
                    <a:p>
                      <a:pPr algn="ctr"/>
                      <a:r>
                        <a:rPr lang="en-US" b="1" dirty="0" smtClean="0">
                          <a:effectLst/>
                        </a:rPr>
                        <a:t>(+)</a:t>
                      </a:r>
                      <a:endParaRPr lang="ru-RU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b="1" dirty="0" smtClean="0">
                          <a:solidFill>
                            <a:srgbClr val="FF0000"/>
                          </a:solidFill>
                          <a:effectLst/>
                        </a:rPr>
                        <a:t>Әче </a:t>
                      </a:r>
                      <a:endParaRPr lang="en-US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smtClean="0">
                          <a:solidFill>
                            <a:srgbClr val="FF0000"/>
                          </a:solidFill>
                          <a:effectLst/>
                        </a:rPr>
                        <a:t>pH&lt;7</a:t>
                      </a:r>
                      <a:endParaRPr lang="ru-RU" b="1" i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/>
                      <a:endParaRPr lang="ru-RU" b="1" dirty="0">
                        <a:effectLst/>
                      </a:endParaRPr>
                    </a:p>
                  </a:txBody>
                  <a:tcPr/>
                </a:tc>
              </a:tr>
              <a:tr h="803678">
                <a:tc>
                  <a:txBody>
                    <a:bodyPr/>
                    <a:lstStyle/>
                    <a:p>
                      <a:pPr algn="ctr"/>
                      <a:r>
                        <a:rPr lang="tt-RU" b="1" dirty="0" smtClean="0">
                          <a:effectLst/>
                        </a:rPr>
                        <a:t>Көчсез нигез</a:t>
                      </a:r>
                      <a:endParaRPr lang="ru-RU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b="1" dirty="0" smtClean="0">
                          <a:effectLst/>
                        </a:rPr>
                        <a:t>Көчсез кислота</a:t>
                      </a:r>
                      <a:endParaRPr lang="ru-RU" b="1" dirty="0" smtClean="0">
                        <a:effectLst/>
                      </a:endParaRPr>
                    </a:p>
                    <a:p>
                      <a:pPr algn="ctr"/>
                      <a:endParaRPr lang="ru-RU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b="1" dirty="0" smtClean="0">
                          <a:effectLst/>
                        </a:rPr>
                        <a:t>Катион һәм анион буенча</a:t>
                      </a:r>
                      <a:endParaRPr lang="ru-RU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effectLst/>
                        </a:rPr>
                        <a:t>Нейтраль</a:t>
                      </a:r>
                      <a:r>
                        <a:rPr lang="ru-RU" b="1" dirty="0" smtClean="0">
                          <a:effectLst/>
                        </a:rPr>
                        <a:t> , </a:t>
                      </a:r>
                      <a:r>
                        <a:rPr lang="tt-RU" b="1" dirty="0" smtClean="0">
                          <a:effectLst/>
                        </a:rPr>
                        <a:t>әче </a:t>
                      </a:r>
                      <a:r>
                        <a:rPr lang="ru-RU" b="1" dirty="0" smtClean="0">
                          <a:effectLst/>
                        </a:rPr>
                        <a:t>яки</a:t>
                      </a:r>
                      <a:r>
                        <a:rPr lang="ru-RU" b="1" baseline="0" dirty="0" smtClean="0">
                          <a:effectLst/>
                        </a:rPr>
                        <a:t> </a:t>
                      </a:r>
                      <a:r>
                        <a:rPr lang="tt-RU" b="1" dirty="0" smtClean="0">
                          <a:effectLst/>
                        </a:rPr>
                        <a:t>селтеле </a:t>
                      </a:r>
                      <a:endParaRPr lang="ru-RU" b="1" dirty="0" smtClean="0">
                        <a:effectLst/>
                      </a:endParaRPr>
                    </a:p>
                    <a:p>
                      <a:pPr algn="ctr"/>
                      <a:endParaRPr lang="ru-RU" b="1" dirty="0">
                        <a:effectLst/>
                      </a:endParaRPr>
                    </a:p>
                  </a:txBody>
                  <a:tcPr/>
                </a:tc>
              </a:tr>
              <a:tr h="803678">
                <a:tc>
                  <a:txBody>
                    <a:bodyPr/>
                    <a:lstStyle/>
                    <a:p>
                      <a:pPr algn="ctr"/>
                      <a:r>
                        <a:rPr lang="tt-RU" b="1" dirty="0" smtClean="0">
                          <a:effectLst/>
                        </a:rPr>
                        <a:t>Көчле нигез </a:t>
                      </a:r>
                      <a:endParaRPr lang="ru-RU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b="1" dirty="0" smtClean="0">
                          <a:effectLst/>
                        </a:rPr>
                        <a:t>Көчле кислота</a:t>
                      </a:r>
                      <a:endParaRPr lang="ru-RU" b="1" dirty="0" smtClean="0">
                        <a:effectLst/>
                      </a:endParaRPr>
                    </a:p>
                    <a:p>
                      <a:pPr algn="ctr"/>
                      <a:endParaRPr lang="ru-RU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b="1" dirty="0" smtClean="0">
                          <a:effectLst/>
                        </a:rPr>
                        <a:t>-</a:t>
                      </a:r>
                      <a:endParaRPr lang="ru-RU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effectLst/>
                        </a:rPr>
                        <a:t>Нейтраль</a:t>
                      </a:r>
                      <a:r>
                        <a:rPr lang="ru-RU" b="1" dirty="0" smtClean="0">
                          <a:effectLst/>
                        </a:rPr>
                        <a:t> </a:t>
                      </a:r>
                      <a:endParaRPr lang="en-US" b="1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smtClean="0">
                          <a:effectLst/>
                        </a:rPr>
                        <a:t>pH=7</a:t>
                      </a:r>
                      <a:endParaRPr lang="ru-RU" b="1" i="1" dirty="0" smtClean="0">
                        <a:effectLst/>
                      </a:endParaRPr>
                    </a:p>
                    <a:p>
                      <a:pPr algn="ctr"/>
                      <a:endParaRPr lang="ru-RU" b="1" dirty="0"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3"/>
          </p:nvPr>
        </p:nvGraphicFramePr>
        <p:xfrm>
          <a:off x="357158" y="285728"/>
          <a:ext cx="8421688" cy="1142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одержимое 6"/>
          <p:cNvSpPr>
            <a:spLocks noGrp="1"/>
          </p:cNvSpPr>
          <p:nvPr>
            <p:ph sz="quarter" idx="13"/>
          </p:nvPr>
        </p:nvSpPr>
        <p:spPr>
          <a:xfrm>
            <a:off x="365125" y="1214438"/>
            <a:ext cx="8493125" cy="2143125"/>
          </a:xfr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400" b="1" baseline="-25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400" b="1" baseline="-25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tt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баскыч:       Гидролиз тигезләмәсе кыскартылгын ионлы формада:    CO</a:t>
            </a:r>
            <a:r>
              <a:rPr lang="tt-RU" sz="1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t-RU" sz="1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  </a:t>
            </a:r>
            <a:r>
              <a:rPr lang="tt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 H</a:t>
            </a:r>
            <a:r>
              <a:rPr lang="tt-RU" sz="1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t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 ↔  HCO</a:t>
            </a:r>
            <a:r>
              <a:rPr lang="tt-RU" sz="1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t-RU" sz="1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tt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 OH</a:t>
            </a:r>
            <a:r>
              <a:rPr lang="tt-RU" sz="1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Гидролиз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тигез</a:t>
            </a:r>
            <a:r>
              <a:rPr lang="tt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ләмәсе ионлы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формада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tt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2Na</a:t>
            </a:r>
            <a:r>
              <a:rPr lang="en-US" sz="1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CO</a:t>
            </a:r>
            <a:r>
              <a:rPr lang="en-US" sz="1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 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 H</a:t>
            </a:r>
            <a:r>
              <a:rPr lang="en-US" sz="1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 </a:t>
            </a:r>
            <a:r>
              <a:rPr lang="tt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↔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 HCO</a:t>
            </a:r>
            <a:r>
              <a:rPr lang="en-US" sz="1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 Na</a:t>
            </a:r>
            <a:r>
              <a:rPr lang="en-US" sz="1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 OH</a:t>
            </a:r>
            <a:r>
              <a:rPr lang="en-US" sz="1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tt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Гидролиз тигезләмәсе молекуляр формада:    Na</a:t>
            </a:r>
            <a:r>
              <a:rPr lang="tt-RU" sz="1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t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tt-RU" sz="1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t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 H</a:t>
            </a:r>
            <a:r>
              <a:rPr lang="tt-RU" sz="1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t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 ↔ NaHCO</a:t>
            </a:r>
            <a:r>
              <a:rPr lang="tt-RU" sz="1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t-RU" sz="1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t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 NaOH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tt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Тирәлек селтеле  (pH </a:t>
            </a:r>
            <a:r>
              <a:rPr lang="tt-RU" sz="1400" dirty="0" smtClean="0"/>
              <a:t>&gt;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7)</a:t>
            </a:r>
            <a:r>
              <a:rPr lang="tt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tt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баскыч:              HCO</a:t>
            </a:r>
            <a:r>
              <a:rPr lang="tt-RU" sz="1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t-RU" sz="1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tt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 H</a:t>
            </a:r>
            <a:r>
              <a:rPr lang="tt-RU" sz="1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t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 ↔ H</a:t>
            </a:r>
            <a:r>
              <a:rPr lang="tt-RU" sz="1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t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tt-RU" sz="1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t-RU" sz="1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tt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 OH</a:t>
            </a:r>
            <a:r>
              <a:rPr lang="tt-RU" sz="1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tt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tt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 H</a:t>
            </a:r>
            <a:r>
              <a:rPr lang="en-US" sz="1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 </a:t>
            </a:r>
            <a:r>
              <a:rPr lang="tt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↔ H</a:t>
            </a:r>
            <a:r>
              <a:rPr lang="tt-RU" sz="1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t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tt-RU" sz="1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tt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tt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OH</a:t>
            </a:r>
            <a:r>
              <a:rPr lang="en-US" sz="1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tt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NaHCO</a:t>
            </a:r>
            <a:r>
              <a:rPr lang="tt-RU" sz="1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t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 H</a:t>
            </a:r>
            <a:r>
              <a:rPr lang="tt-RU" sz="1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t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↔ H</a:t>
            </a:r>
            <a:r>
              <a:rPr lang="tt-RU" sz="1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t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tt-RU" sz="1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tt-RU" sz="1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t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 NaOH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tt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tt-RU" dirty="0" smtClean="0"/>
              <a:t> </a:t>
            </a:r>
            <a:endParaRPr lang="ru-RU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57188" y="3571875"/>
            <a:ext cx="8501062" cy="2462213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tt-RU" sz="1200">
                <a:cs typeface="Times New Roman" pitchFamily="18" charset="0"/>
              </a:rPr>
              <a:t> </a:t>
            </a:r>
            <a:r>
              <a:rPr lang="tt-RU" sz="1400" b="1">
                <a:solidFill>
                  <a:srgbClr val="4E2929"/>
                </a:solidFill>
                <a:cs typeface="Times New Roman" pitchFamily="18" charset="0"/>
              </a:rPr>
              <a:t>AlCl</a:t>
            </a:r>
            <a:r>
              <a:rPr lang="tt-RU" sz="1400" b="1" baseline="-30000">
                <a:solidFill>
                  <a:srgbClr val="4E2929"/>
                </a:solidFill>
                <a:cs typeface="Times New Roman" pitchFamily="18" charset="0"/>
              </a:rPr>
              <a:t>3 </a:t>
            </a:r>
          </a:p>
          <a:p>
            <a:pPr eaLnBrk="0" hangingPunct="0">
              <a:defRPr/>
            </a:pPr>
            <a:endParaRPr lang="ru-RU" sz="1400" b="1">
              <a:solidFill>
                <a:srgbClr val="4E2929"/>
              </a:solidFill>
            </a:endParaRPr>
          </a:p>
          <a:p>
            <a:pPr eaLnBrk="0" hangingPunct="0">
              <a:defRPr/>
            </a:pPr>
            <a:r>
              <a:rPr lang="tt-RU" sz="1400">
                <a:cs typeface="Times New Roman" pitchFamily="18" charset="0"/>
              </a:rPr>
              <a:t>1 баскыч: Al</a:t>
            </a:r>
            <a:r>
              <a:rPr lang="tt-RU" sz="1400" baseline="30000">
                <a:cs typeface="Times New Roman" pitchFamily="18" charset="0"/>
              </a:rPr>
              <a:t>3+ </a:t>
            </a:r>
            <a:r>
              <a:rPr lang="tt-RU" sz="1400">
                <a:cs typeface="Times New Roman" pitchFamily="18" charset="0"/>
              </a:rPr>
              <a:t>+  H</a:t>
            </a:r>
            <a:r>
              <a:rPr lang="tt-RU" sz="1400" baseline="-30000">
                <a:cs typeface="Times New Roman" pitchFamily="18" charset="0"/>
              </a:rPr>
              <a:t>2</a:t>
            </a:r>
            <a:r>
              <a:rPr lang="tt-RU" sz="1400">
                <a:cs typeface="Times New Roman" pitchFamily="18" charset="0"/>
              </a:rPr>
              <a:t>O  ↔  AlOH</a:t>
            </a:r>
            <a:r>
              <a:rPr lang="tt-RU" sz="1400" baseline="30000">
                <a:cs typeface="Times New Roman" pitchFamily="18" charset="0"/>
              </a:rPr>
              <a:t>2+ </a:t>
            </a:r>
            <a:r>
              <a:rPr lang="tt-RU" sz="1400">
                <a:cs typeface="Times New Roman" pitchFamily="18" charset="0"/>
              </a:rPr>
              <a:t>+ H</a:t>
            </a:r>
            <a:r>
              <a:rPr lang="tt-RU" sz="1400" baseline="30000">
                <a:cs typeface="Times New Roman" pitchFamily="18" charset="0"/>
              </a:rPr>
              <a:t>+</a:t>
            </a:r>
            <a:endParaRPr lang="ru-RU" sz="1400"/>
          </a:p>
          <a:p>
            <a:pPr eaLnBrk="0" hangingPunct="0">
              <a:defRPr/>
            </a:pPr>
            <a:r>
              <a:rPr lang="tt-RU" sz="1400">
                <a:cs typeface="Times New Roman" pitchFamily="18" charset="0"/>
              </a:rPr>
              <a:t>                 Al</a:t>
            </a:r>
            <a:r>
              <a:rPr lang="tt-RU" sz="1400" baseline="30000">
                <a:cs typeface="Times New Roman" pitchFamily="18" charset="0"/>
              </a:rPr>
              <a:t>3+ </a:t>
            </a:r>
            <a:r>
              <a:rPr lang="tt-RU" sz="1400">
                <a:cs typeface="Times New Roman" pitchFamily="18" charset="0"/>
              </a:rPr>
              <a:t>+ </a:t>
            </a:r>
            <a:r>
              <a:rPr lang="en-US" sz="1400">
                <a:cs typeface="Times New Roman" pitchFamily="18" charset="0"/>
              </a:rPr>
              <a:t>3Cl</a:t>
            </a:r>
            <a:r>
              <a:rPr lang="en-US" sz="1400" baseline="30000">
                <a:cs typeface="Times New Roman" pitchFamily="18" charset="0"/>
              </a:rPr>
              <a:t>-   </a:t>
            </a:r>
            <a:r>
              <a:rPr lang="en-US" sz="1400">
                <a:cs typeface="Times New Roman" pitchFamily="18" charset="0"/>
              </a:rPr>
              <a:t>+</a:t>
            </a:r>
            <a:r>
              <a:rPr lang="tt-RU" sz="1400">
                <a:cs typeface="Times New Roman" pitchFamily="18" charset="0"/>
              </a:rPr>
              <a:t> H</a:t>
            </a:r>
            <a:r>
              <a:rPr lang="tt-RU" sz="1400" baseline="-30000">
                <a:cs typeface="Times New Roman" pitchFamily="18" charset="0"/>
              </a:rPr>
              <a:t>2</a:t>
            </a:r>
            <a:r>
              <a:rPr lang="tt-RU" sz="1400">
                <a:cs typeface="Times New Roman" pitchFamily="18" charset="0"/>
              </a:rPr>
              <a:t>O  ↔  AlOH</a:t>
            </a:r>
            <a:r>
              <a:rPr lang="tt-RU" sz="1400" baseline="30000">
                <a:cs typeface="Times New Roman" pitchFamily="18" charset="0"/>
              </a:rPr>
              <a:t>2+ </a:t>
            </a:r>
            <a:r>
              <a:rPr lang="tt-RU" sz="1400">
                <a:cs typeface="Times New Roman" pitchFamily="18" charset="0"/>
              </a:rPr>
              <a:t>+ </a:t>
            </a:r>
            <a:r>
              <a:rPr lang="en-US" sz="1400">
                <a:cs typeface="Times New Roman" pitchFamily="18" charset="0"/>
              </a:rPr>
              <a:t>2Cl</a:t>
            </a:r>
            <a:r>
              <a:rPr lang="en-US" sz="1400" baseline="30000">
                <a:cs typeface="Times New Roman" pitchFamily="18" charset="0"/>
              </a:rPr>
              <a:t>-   </a:t>
            </a:r>
            <a:r>
              <a:rPr lang="tt-RU" sz="1400">
                <a:cs typeface="Times New Roman" pitchFamily="18" charset="0"/>
              </a:rPr>
              <a:t>+  H</a:t>
            </a:r>
            <a:r>
              <a:rPr lang="tt-RU" sz="1400" baseline="30000">
                <a:cs typeface="Times New Roman" pitchFamily="18" charset="0"/>
              </a:rPr>
              <a:t>+ </a:t>
            </a:r>
            <a:r>
              <a:rPr lang="tt-RU" sz="1400">
                <a:cs typeface="Times New Roman" pitchFamily="18" charset="0"/>
              </a:rPr>
              <a:t>+ </a:t>
            </a:r>
            <a:r>
              <a:rPr lang="en-US" sz="1400">
                <a:cs typeface="Times New Roman" pitchFamily="18" charset="0"/>
              </a:rPr>
              <a:t>Cl</a:t>
            </a:r>
            <a:r>
              <a:rPr lang="en-US" sz="1400" baseline="30000">
                <a:cs typeface="Times New Roman" pitchFamily="18" charset="0"/>
              </a:rPr>
              <a:t>-   </a:t>
            </a:r>
            <a:endParaRPr lang="ru-RU" sz="1400"/>
          </a:p>
          <a:p>
            <a:pPr eaLnBrk="0" hangingPunct="0">
              <a:defRPr/>
            </a:pPr>
            <a:r>
              <a:rPr lang="tt-RU" sz="1400">
                <a:cs typeface="Times New Roman" pitchFamily="18" charset="0"/>
              </a:rPr>
              <a:t>                 AlCl</a:t>
            </a:r>
            <a:r>
              <a:rPr lang="tt-RU" sz="1400" baseline="-30000">
                <a:cs typeface="Times New Roman" pitchFamily="18" charset="0"/>
              </a:rPr>
              <a:t>3</a:t>
            </a:r>
            <a:r>
              <a:rPr lang="tt-RU" sz="1400">
                <a:cs typeface="Times New Roman" pitchFamily="18" charset="0"/>
              </a:rPr>
              <a:t>+  H</a:t>
            </a:r>
            <a:r>
              <a:rPr lang="tt-RU" sz="1400" baseline="-30000">
                <a:cs typeface="Times New Roman" pitchFamily="18" charset="0"/>
              </a:rPr>
              <a:t>2</a:t>
            </a:r>
            <a:r>
              <a:rPr lang="tt-RU" sz="1400">
                <a:cs typeface="Times New Roman" pitchFamily="18" charset="0"/>
              </a:rPr>
              <a:t>O  ↔  AlOH</a:t>
            </a:r>
            <a:r>
              <a:rPr lang="en-US" sz="1400">
                <a:cs typeface="Times New Roman" pitchFamily="18" charset="0"/>
              </a:rPr>
              <a:t>Cl</a:t>
            </a:r>
            <a:r>
              <a:rPr lang="en-US" sz="1400" baseline="-30000">
                <a:cs typeface="Times New Roman" pitchFamily="18" charset="0"/>
              </a:rPr>
              <a:t>2</a:t>
            </a:r>
            <a:r>
              <a:rPr lang="en-US" sz="1400" baseline="30000">
                <a:cs typeface="Times New Roman" pitchFamily="18" charset="0"/>
              </a:rPr>
              <a:t>   </a:t>
            </a:r>
            <a:r>
              <a:rPr lang="tt-RU" sz="1400">
                <a:cs typeface="Times New Roman" pitchFamily="18" charset="0"/>
              </a:rPr>
              <a:t>+  H</a:t>
            </a:r>
            <a:r>
              <a:rPr lang="en-US" sz="1400">
                <a:cs typeface="Times New Roman" pitchFamily="18" charset="0"/>
              </a:rPr>
              <a:t>Cl</a:t>
            </a:r>
            <a:endParaRPr lang="tt-RU" sz="1400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tt-RU" sz="1400">
                <a:cs typeface="Times New Roman" pitchFamily="18" charset="0"/>
              </a:rPr>
              <a:t>                Тирәлек әче (pH </a:t>
            </a:r>
            <a:r>
              <a:rPr lang="tt-RU" sz="1400"/>
              <a:t>&lt; </a:t>
            </a:r>
            <a:r>
              <a:rPr lang="ru-RU" sz="1400">
                <a:cs typeface="Times New Roman" pitchFamily="18" charset="0"/>
              </a:rPr>
              <a:t> 7)</a:t>
            </a:r>
            <a:r>
              <a:rPr lang="tt-RU" sz="1400">
                <a:cs typeface="Times New Roman" pitchFamily="18" charset="0"/>
              </a:rPr>
              <a:t> </a:t>
            </a:r>
            <a:endParaRPr lang="ru-RU" sz="1400"/>
          </a:p>
          <a:p>
            <a:pPr eaLnBrk="0" hangingPunct="0">
              <a:defRPr/>
            </a:pPr>
            <a:r>
              <a:rPr lang="en-US" sz="1400">
                <a:cs typeface="Times New Roman" pitchFamily="18" charset="0"/>
              </a:rPr>
              <a:t>2 </a:t>
            </a:r>
            <a:r>
              <a:rPr lang="ru-RU" sz="1400">
                <a:cs typeface="Times New Roman" pitchFamily="18" charset="0"/>
              </a:rPr>
              <a:t>баскыч</a:t>
            </a:r>
            <a:r>
              <a:rPr lang="en-US" sz="1400">
                <a:cs typeface="Times New Roman" pitchFamily="18" charset="0"/>
              </a:rPr>
              <a:t>:  </a:t>
            </a:r>
            <a:r>
              <a:rPr lang="tt-RU" sz="1400">
                <a:cs typeface="Times New Roman" pitchFamily="18" charset="0"/>
              </a:rPr>
              <a:t>                          AlOH</a:t>
            </a:r>
            <a:r>
              <a:rPr lang="tt-RU" sz="1400" baseline="30000">
                <a:cs typeface="Times New Roman" pitchFamily="18" charset="0"/>
              </a:rPr>
              <a:t>2+</a:t>
            </a:r>
            <a:r>
              <a:rPr lang="tt-RU" sz="1400">
                <a:cs typeface="Times New Roman" pitchFamily="18" charset="0"/>
              </a:rPr>
              <a:t>+  H</a:t>
            </a:r>
            <a:r>
              <a:rPr lang="tt-RU" sz="1400" baseline="-30000">
                <a:cs typeface="Times New Roman" pitchFamily="18" charset="0"/>
              </a:rPr>
              <a:t>2</a:t>
            </a:r>
            <a:r>
              <a:rPr lang="tt-RU" sz="1400">
                <a:cs typeface="Times New Roman" pitchFamily="18" charset="0"/>
              </a:rPr>
              <a:t>O  ↔  </a:t>
            </a:r>
            <a:r>
              <a:rPr lang="en-US" sz="1400">
                <a:cs typeface="Times New Roman" pitchFamily="18" charset="0"/>
              </a:rPr>
              <a:t>Al(OH)</a:t>
            </a:r>
            <a:r>
              <a:rPr lang="en-US" sz="1400" baseline="-30000">
                <a:cs typeface="Times New Roman" pitchFamily="18" charset="0"/>
              </a:rPr>
              <a:t>2</a:t>
            </a:r>
            <a:r>
              <a:rPr lang="en-US" sz="1400" baseline="30000">
                <a:cs typeface="Times New Roman" pitchFamily="18" charset="0"/>
              </a:rPr>
              <a:t>+</a:t>
            </a:r>
            <a:r>
              <a:rPr lang="tt-RU" sz="1400">
                <a:cs typeface="Times New Roman" pitchFamily="18" charset="0"/>
              </a:rPr>
              <a:t>+ H</a:t>
            </a:r>
            <a:r>
              <a:rPr lang="tt-RU" sz="1400" baseline="30000">
                <a:cs typeface="Times New Roman" pitchFamily="18" charset="0"/>
              </a:rPr>
              <a:t>+</a:t>
            </a:r>
            <a:endParaRPr lang="ru-RU" sz="1400"/>
          </a:p>
          <a:p>
            <a:pPr eaLnBrk="0" hangingPunct="0">
              <a:defRPr/>
            </a:pPr>
            <a:r>
              <a:rPr lang="tt-RU" sz="1400">
                <a:cs typeface="Times New Roman" pitchFamily="18" charset="0"/>
              </a:rPr>
              <a:t>                                            AlOH</a:t>
            </a:r>
            <a:r>
              <a:rPr lang="tt-RU" sz="1400" baseline="30000">
                <a:cs typeface="Times New Roman" pitchFamily="18" charset="0"/>
              </a:rPr>
              <a:t>2+</a:t>
            </a:r>
            <a:r>
              <a:rPr lang="tt-RU" sz="1400">
                <a:cs typeface="Times New Roman" pitchFamily="18" charset="0"/>
              </a:rPr>
              <a:t>+  </a:t>
            </a:r>
            <a:r>
              <a:rPr lang="en-US" sz="1400">
                <a:cs typeface="Times New Roman" pitchFamily="18" charset="0"/>
              </a:rPr>
              <a:t>2Cl</a:t>
            </a:r>
            <a:r>
              <a:rPr lang="en-US" sz="1400" baseline="30000">
                <a:cs typeface="Times New Roman" pitchFamily="18" charset="0"/>
              </a:rPr>
              <a:t>-   </a:t>
            </a:r>
            <a:r>
              <a:rPr lang="en-US" sz="1400">
                <a:cs typeface="Times New Roman" pitchFamily="18" charset="0"/>
              </a:rPr>
              <a:t>+</a:t>
            </a:r>
            <a:r>
              <a:rPr lang="tt-RU" sz="1400">
                <a:cs typeface="Times New Roman" pitchFamily="18" charset="0"/>
              </a:rPr>
              <a:t> H</a:t>
            </a:r>
            <a:r>
              <a:rPr lang="tt-RU" sz="1400" baseline="-30000">
                <a:cs typeface="Times New Roman" pitchFamily="18" charset="0"/>
              </a:rPr>
              <a:t>2</a:t>
            </a:r>
            <a:r>
              <a:rPr lang="tt-RU" sz="1400">
                <a:cs typeface="Times New Roman" pitchFamily="18" charset="0"/>
              </a:rPr>
              <a:t>O  ↔  </a:t>
            </a:r>
            <a:r>
              <a:rPr lang="en-US" sz="1400">
                <a:cs typeface="Times New Roman" pitchFamily="18" charset="0"/>
              </a:rPr>
              <a:t>Al(OH)</a:t>
            </a:r>
            <a:r>
              <a:rPr lang="en-US" sz="1400" baseline="-30000">
                <a:cs typeface="Times New Roman" pitchFamily="18" charset="0"/>
              </a:rPr>
              <a:t>2</a:t>
            </a:r>
            <a:r>
              <a:rPr lang="en-US" sz="1400" baseline="30000">
                <a:cs typeface="Times New Roman" pitchFamily="18" charset="0"/>
              </a:rPr>
              <a:t>+</a:t>
            </a:r>
            <a:r>
              <a:rPr lang="tt-RU" sz="1400">
                <a:cs typeface="Times New Roman" pitchFamily="18" charset="0"/>
              </a:rPr>
              <a:t>+ </a:t>
            </a:r>
            <a:r>
              <a:rPr lang="en-US" sz="1400">
                <a:cs typeface="Times New Roman" pitchFamily="18" charset="0"/>
              </a:rPr>
              <a:t>Cl</a:t>
            </a:r>
            <a:r>
              <a:rPr lang="en-US" sz="1400" baseline="30000">
                <a:cs typeface="Times New Roman" pitchFamily="18" charset="0"/>
              </a:rPr>
              <a:t>-   </a:t>
            </a:r>
            <a:r>
              <a:rPr lang="tt-RU" sz="1400">
                <a:cs typeface="Times New Roman" pitchFamily="18" charset="0"/>
              </a:rPr>
              <a:t>+ H</a:t>
            </a:r>
            <a:r>
              <a:rPr lang="tt-RU" sz="1400" baseline="30000">
                <a:cs typeface="Times New Roman" pitchFamily="18" charset="0"/>
              </a:rPr>
              <a:t>+</a:t>
            </a:r>
            <a:r>
              <a:rPr lang="tt-RU" sz="1400">
                <a:cs typeface="Times New Roman" pitchFamily="18" charset="0"/>
              </a:rPr>
              <a:t>+ </a:t>
            </a:r>
            <a:r>
              <a:rPr lang="en-US" sz="1400">
                <a:cs typeface="Times New Roman" pitchFamily="18" charset="0"/>
              </a:rPr>
              <a:t>Cl</a:t>
            </a:r>
            <a:r>
              <a:rPr lang="en-US" sz="1400" baseline="30000">
                <a:cs typeface="Times New Roman" pitchFamily="18" charset="0"/>
              </a:rPr>
              <a:t>-   </a:t>
            </a:r>
            <a:endParaRPr lang="ru-RU" sz="1400"/>
          </a:p>
          <a:p>
            <a:pPr eaLnBrk="0" hangingPunct="0">
              <a:defRPr/>
            </a:pPr>
            <a:r>
              <a:rPr lang="tt-RU" sz="1400">
                <a:cs typeface="Times New Roman" pitchFamily="18" charset="0"/>
              </a:rPr>
              <a:t>                                            AlOH</a:t>
            </a:r>
            <a:r>
              <a:rPr lang="en-US" sz="1400">
                <a:cs typeface="Times New Roman" pitchFamily="18" charset="0"/>
              </a:rPr>
              <a:t>Cl</a:t>
            </a:r>
            <a:r>
              <a:rPr lang="en-US" sz="1400" baseline="-30000">
                <a:cs typeface="Times New Roman" pitchFamily="18" charset="0"/>
              </a:rPr>
              <a:t>2</a:t>
            </a:r>
            <a:r>
              <a:rPr lang="en-US" sz="1400" baseline="30000">
                <a:cs typeface="Times New Roman" pitchFamily="18" charset="0"/>
              </a:rPr>
              <a:t>   </a:t>
            </a:r>
            <a:r>
              <a:rPr lang="en-US" sz="1400">
                <a:cs typeface="Times New Roman" pitchFamily="18" charset="0"/>
              </a:rPr>
              <a:t>+</a:t>
            </a:r>
            <a:r>
              <a:rPr lang="tt-RU" sz="1400">
                <a:cs typeface="Times New Roman" pitchFamily="18" charset="0"/>
              </a:rPr>
              <a:t> H</a:t>
            </a:r>
            <a:r>
              <a:rPr lang="tt-RU" sz="1400" baseline="-30000">
                <a:cs typeface="Times New Roman" pitchFamily="18" charset="0"/>
              </a:rPr>
              <a:t>2</a:t>
            </a:r>
            <a:r>
              <a:rPr lang="tt-RU" sz="1400">
                <a:cs typeface="Times New Roman" pitchFamily="18" charset="0"/>
              </a:rPr>
              <a:t>O  ↔  </a:t>
            </a:r>
            <a:r>
              <a:rPr lang="en-US" sz="1400">
                <a:cs typeface="Times New Roman" pitchFamily="18" charset="0"/>
              </a:rPr>
              <a:t>Al(OH)</a:t>
            </a:r>
            <a:r>
              <a:rPr lang="en-US" sz="1400" baseline="-30000">
                <a:cs typeface="Times New Roman" pitchFamily="18" charset="0"/>
              </a:rPr>
              <a:t>2</a:t>
            </a:r>
            <a:r>
              <a:rPr lang="en-US" sz="1400">
                <a:cs typeface="Times New Roman" pitchFamily="18" charset="0"/>
              </a:rPr>
              <a:t> Cl</a:t>
            </a:r>
            <a:r>
              <a:rPr lang="en-US" sz="1400" baseline="30000">
                <a:cs typeface="Times New Roman" pitchFamily="18" charset="0"/>
              </a:rPr>
              <a:t> </a:t>
            </a:r>
            <a:r>
              <a:rPr lang="tt-RU" sz="1400">
                <a:cs typeface="Times New Roman" pitchFamily="18" charset="0"/>
              </a:rPr>
              <a:t>+ H</a:t>
            </a:r>
            <a:r>
              <a:rPr lang="en-US" sz="1400">
                <a:cs typeface="Times New Roman" pitchFamily="18" charset="0"/>
              </a:rPr>
              <a:t>Cl</a:t>
            </a:r>
            <a:r>
              <a:rPr lang="en-US" sz="1400" baseline="30000">
                <a:cs typeface="Times New Roman" pitchFamily="18" charset="0"/>
              </a:rPr>
              <a:t>   </a:t>
            </a:r>
            <a:endParaRPr lang="ru-RU" sz="1400"/>
          </a:p>
          <a:p>
            <a:pPr eaLnBrk="0" hangingPunct="0">
              <a:defRPr/>
            </a:pPr>
            <a:r>
              <a:rPr lang="en-US" sz="1400">
                <a:cs typeface="Times New Roman" pitchFamily="18" charset="0"/>
              </a:rPr>
              <a:t>3 </a:t>
            </a:r>
            <a:r>
              <a:rPr lang="ru-RU" sz="1400">
                <a:cs typeface="Times New Roman" pitchFamily="18" charset="0"/>
              </a:rPr>
              <a:t>баскыч: бармый.</a:t>
            </a:r>
            <a:endParaRPr lang="ru-RU" sz="1400"/>
          </a:p>
          <a:p>
            <a:pPr eaLnBrk="0" hangingPunct="0">
              <a:defRPr/>
            </a:pPr>
            <a:endParaRPr lang="ru-RU" sz="1400"/>
          </a:p>
        </p:txBody>
      </p:sp>
      <p:sp>
        <p:nvSpPr>
          <p:cNvPr id="9" name="Прямоугольник 8"/>
          <p:cNvSpPr/>
          <p:nvPr/>
        </p:nvSpPr>
        <p:spPr>
          <a:xfrm>
            <a:off x="357188" y="6215063"/>
            <a:ext cx="8501062" cy="461962"/>
          </a:xfrm>
          <a:prstGeom prst="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tt-RU" sz="1200" b="1" dirty="0"/>
              <a:t>KCl</a:t>
            </a:r>
          </a:p>
          <a:p>
            <a:pPr>
              <a:defRPr/>
            </a:pPr>
            <a:r>
              <a:rPr lang="tt-RU" sz="1200" dirty="0"/>
              <a:t>        көчле нигез һәм көчле кислотадан ясалган тоз. Гидролиз бармый. Тирәлек нейтрал</a:t>
            </a:r>
            <a:r>
              <a:rPr lang="ru-RU" sz="1200" dirty="0" err="1"/>
              <a:t>ь</a:t>
            </a:r>
            <a:r>
              <a:rPr lang="ru-RU" sz="1200" dirty="0"/>
              <a:t> </a:t>
            </a:r>
            <a:r>
              <a:rPr lang="tt-RU" sz="1200" dirty="0"/>
              <a:t>  (pH =</a:t>
            </a:r>
            <a:r>
              <a:rPr lang="ru-RU" sz="1200" dirty="0"/>
              <a:t> 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34817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38" y="285750"/>
            <a:ext cx="5143500" cy="500063"/>
          </a:xfr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>
              <a:defRPr/>
            </a:pPr>
            <a:r>
              <a:rPr lang="tt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Биремнәрне башкарыгыз</a:t>
            </a:r>
            <a:r>
              <a:rPr lang="tt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3"/>
          </p:nvPr>
        </p:nvSpPr>
        <p:spPr>
          <a:xfrm>
            <a:off x="428625" y="1000125"/>
            <a:ext cx="8564563" cy="5357813"/>
          </a:xfrm>
          <a:solidFill>
            <a:schemeClr val="bg2"/>
          </a:solidFill>
        </p:spPr>
        <p:txBody>
          <a:bodyPr/>
          <a:lstStyle/>
          <a:p>
            <a:pPr marL="457200" indent="-457200">
              <a:buFont typeface="Arial" charset="0"/>
              <a:buNone/>
              <a:defRPr/>
            </a:pPr>
            <a:r>
              <a:rPr lang="tt-RU" sz="1200" dirty="0" smtClean="0">
                <a:latin typeface="Times New Roman" pitchFamily="18" charset="0"/>
                <a:cs typeface="Times New Roman" pitchFamily="18" charset="0"/>
              </a:rPr>
              <a:t>1.      </a:t>
            </a:r>
            <a:r>
              <a:rPr lang="tt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Химик реак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tt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ия булып тора:   а) шәм януы;  б) бензинның очуы;  в) бозның эрүе;  г) суның катуы.</a:t>
            </a:r>
          </a:p>
          <a:p>
            <a:pPr>
              <a:buFont typeface="Arial" charset="0"/>
              <a:buAutoNum type="arabicPeriod" startAt="2"/>
              <a:defRPr/>
            </a:pPr>
            <a:r>
              <a:rPr lang="tt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Алмашу реак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tt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иясенә мисал булып тора:  а) 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SiO</a:t>
            </a:r>
            <a:r>
              <a:rPr lang="en-US" sz="1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→ CaSiO</a:t>
            </a:r>
            <a:r>
              <a:rPr lang="en-US" sz="1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t-RU" sz="1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                     </a:t>
            </a:r>
            <a:r>
              <a:rPr lang="tt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FeS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+ 2HCl → FeCl</a:t>
            </a:r>
            <a:r>
              <a:rPr lang="en-US" sz="1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en-US" sz="1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tt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Font typeface="Arial" charset="0"/>
              <a:buNone/>
              <a:defRPr/>
            </a:pPr>
            <a:r>
              <a:rPr lang="tt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в)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2KClO</a:t>
            </a:r>
            <a:r>
              <a:rPr lang="en-US" sz="1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→2KCl  + 3O</a:t>
            </a:r>
            <a:r>
              <a:rPr lang="en-US" sz="1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t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              г)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 + O</a:t>
            </a:r>
            <a:r>
              <a:rPr lang="en-US" sz="1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→ CO</a:t>
            </a:r>
            <a:r>
              <a:rPr lang="en-US" sz="1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tt-RU" sz="1200" baseline="-25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charset="0"/>
              <a:buNone/>
              <a:defRPr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     </a:t>
            </a:r>
            <a:r>
              <a:rPr lang="tt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Утырым барлыкка килә:  а) бакыр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(II) </a:t>
            </a:r>
            <a:r>
              <a:rPr lang="tt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нитраты + хлорид кислотасы; 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tt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б) тимер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(III) </a:t>
            </a:r>
            <a:r>
              <a:rPr lang="tt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сул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ьфаты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барий хлориды;  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charset="0"/>
              <a:buNone/>
              <a:defRPr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кальций карбонаты +натрий нитраты; 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г) нитрат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кислотасы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+алюминий фосфаты.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AutoNum type="arabicPeriod" startAt="4"/>
              <a:defRPr/>
            </a:pPr>
            <a:r>
              <a:rPr lang="tt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Метилоранж алсу төскә керә:     а) натрий сульфиты эремәсендә;          б) хлорид кислотасы эремәсендә;  </a:t>
            </a:r>
          </a:p>
          <a:p>
            <a:pPr>
              <a:buFont typeface="Arial" charset="0"/>
              <a:buNone/>
              <a:defRPr/>
            </a:pPr>
            <a:r>
              <a:rPr lang="tt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в) аммиакның судагы эремәсендә;        г) калий хлориды эремәсендә.</a:t>
            </a:r>
          </a:p>
          <a:p>
            <a:pPr>
              <a:buNone/>
            </a:pPr>
            <a:r>
              <a:rPr lang="tt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     Кислота эремәләрен суга салу зарур, ә киресенчә түгел. Бу фикер: 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а) дөрес түгел;  б) дөрес;  в) аларны кушарга ярамый.</a:t>
            </a:r>
          </a:p>
          <a:p>
            <a:pPr marL="457200" indent="-457200">
              <a:buNone/>
              <a:defRPr/>
            </a:pPr>
            <a:r>
              <a:rPr lang="tt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     Туры китерегез:             </a:t>
            </a:r>
            <a:r>
              <a:rPr lang="tt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матдәнең исеме                               гидролиз тибы</a:t>
            </a:r>
            <a:endParaRPr lang="ru-RU" sz="12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charset="0"/>
              <a:buNone/>
              <a:defRPr/>
            </a:pPr>
            <a:r>
              <a:rPr lang="tt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А)  алюминий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сульфиды;                  1) катион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буенча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charset="0"/>
              <a:buNone/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Б) натрий сульфиды;                          2) анион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буенча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charset="0"/>
              <a:buNone/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В) магний нитраты;                           3) катион </a:t>
            </a:r>
            <a:r>
              <a:rPr lang="tt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һә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 анион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буенча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Arial" charset="0"/>
              <a:buNone/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Г) калий сульфиты.</a:t>
            </a:r>
          </a:p>
          <a:p>
            <a:pPr marL="457200" indent="-457200">
              <a:buFont typeface="Arial" charset="0"/>
              <a:buNone/>
              <a:defRPr/>
            </a:pPr>
            <a:r>
              <a:rPr lang="tt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7.         Туры китерегез</a:t>
            </a:r>
            <a:r>
              <a:rPr lang="tt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                реак</a:t>
            </a:r>
            <a:r>
              <a:rPr lang="ru-RU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ция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схемасы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ru-RU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оксидлашу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tt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әрәҗәсе үзгәрү </a:t>
            </a:r>
            <a:endParaRPr lang="ru-RU" sz="12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tt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А)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FeCl</a:t>
            </a:r>
            <a:r>
              <a:rPr lang="en-US" sz="1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+HI → FeCl</a:t>
            </a:r>
            <a:r>
              <a:rPr lang="en-US" sz="1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I</a:t>
            </a:r>
            <a:r>
              <a:rPr lang="en-US" sz="1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tt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1)   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1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→ Fe</a:t>
            </a:r>
            <a:r>
              <a:rPr lang="en-US" sz="1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tt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Б)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KClO</a:t>
            </a:r>
            <a:r>
              <a:rPr lang="en-US" sz="1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→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KCl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+ O</a:t>
            </a:r>
            <a:r>
              <a:rPr lang="en-US" sz="1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t-RU" sz="1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 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2I</a:t>
            </a:r>
            <a:r>
              <a:rPr lang="en-US" sz="1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→ I</a:t>
            </a:r>
            <a:r>
              <a:rPr lang="en-US" sz="1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tt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3)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1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+2  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→  Fe</a:t>
            </a:r>
            <a:r>
              <a:rPr lang="en-US" sz="1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+3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4</a:t>
            </a:r>
            <a:r>
              <a:rPr lang="tt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  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1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+7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1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tt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</a:t>
            </a:r>
            <a:endParaRPr lang="tt-RU" sz="1200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tt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8. Дөрес фикерләрне сайлап алыгыз: </a:t>
            </a:r>
          </a:p>
          <a:p>
            <a:pPr>
              <a:buNone/>
            </a:pPr>
            <a:r>
              <a:rPr lang="tt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а) химия кабинетында барлык әйбер белән дә кызыксынып, иснәп, тәмен татып карага кирәк;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б) кулга яки киемгә селте тисә, суны күп агызып, бу урынны кичекмәстән юдырырга кирәк;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в) спиртовка ялкынын өреп сүндерергә зарурлыгын  истән чыгармаска кирәк;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г) җылытканда пробирка авызын күршегездән читкә юнәлтергә кирәк.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charset="0"/>
              <a:buNone/>
              <a:defRPr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baby1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96404" flipH="1">
            <a:off x="7399264" y="4740024"/>
            <a:ext cx="1449611" cy="20413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</p:pic>
      <p:pic>
        <p:nvPicPr>
          <p:cNvPr id="8" name="Моцарт - Маленькая ночная серенад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215206" y="50004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4665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b="1" i="1" dirty="0" smtClean="0">
                <a:solidFill>
                  <a:srgbClr val="C00000"/>
                </a:solidFill>
                <a:effectLst/>
              </a:rPr>
              <a:t>Дөрес җаваплар:</a:t>
            </a:r>
            <a:endParaRPr lang="ru-RU" b="1" i="1" dirty="0">
              <a:solidFill>
                <a:srgbClr val="C00000"/>
              </a:solidFill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3"/>
          </p:nvPr>
        </p:nvGraphicFramePr>
        <p:xfrm>
          <a:off x="1357290" y="2071678"/>
          <a:ext cx="3549678" cy="3695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839"/>
                <a:gridCol w="1774839"/>
              </a:tblGrid>
              <a:tr h="381954">
                <a:tc>
                  <a:txBody>
                    <a:bodyPr/>
                    <a:lstStyle/>
                    <a:p>
                      <a:pPr algn="ctr"/>
                      <a:r>
                        <a:rPr lang="tt-RU" dirty="0" smtClean="0"/>
                        <a:t>Сорауның номеры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dirty="0" smtClean="0"/>
                        <a:t>Җавабы </a:t>
                      </a:r>
                      <a:endParaRPr lang="ru-RU" dirty="0"/>
                    </a:p>
                  </a:txBody>
                  <a:tcPr/>
                </a:tc>
              </a:tr>
              <a:tr h="381954">
                <a:tc>
                  <a:txBody>
                    <a:bodyPr/>
                    <a:lstStyle/>
                    <a:p>
                      <a:pPr algn="ctr"/>
                      <a:r>
                        <a:rPr lang="tt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</a:tr>
              <a:tr h="381954">
                <a:tc>
                  <a:txBody>
                    <a:bodyPr/>
                    <a:lstStyle/>
                    <a:p>
                      <a:pPr algn="ctr"/>
                      <a:r>
                        <a:rPr lang="tt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</a:tr>
              <a:tr h="381954">
                <a:tc>
                  <a:txBody>
                    <a:bodyPr/>
                    <a:lstStyle/>
                    <a:p>
                      <a:pPr algn="ctr"/>
                      <a:r>
                        <a:rPr lang="tt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</a:tr>
              <a:tr h="381954">
                <a:tc>
                  <a:txBody>
                    <a:bodyPr/>
                    <a:lstStyle/>
                    <a:p>
                      <a:pPr algn="ctr"/>
                      <a:r>
                        <a:rPr lang="tt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</a:tr>
              <a:tr h="381954">
                <a:tc>
                  <a:txBody>
                    <a:bodyPr/>
                    <a:lstStyle/>
                    <a:p>
                      <a:pPr algn="ctr"/>
                      <a:r>
                        <a:rPr lang="tt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</a:tr>
              <a:tr h="381954">
                <a:tc>
                  <a:txBody>
                    <a:bodyPr/>
                    <a:lstStyle/>
                    <a:p>
                      <a:pPr algn="ctr"/>
                      <a:r>
                        <a:rPr lang="tt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dirty="0" smtClean="0"/>
                        <a:t>3212</a:t>
                      </a:r>
                      <a:endParaRPr lang="ru-RU" dirty="0"/>
                    </a:p>
                  </a:txBody>
                  <a:tcPr/>
                </a:tc>
              </a:tr>
              <a:tr h="381954">
                <a:tc>
                  <a:txBody>
                    <a:bodyPr/>
                    <a:lstStyle/>
                    <a:p>
                      <a:pPr algn="ctr"/>
                      <a:r>
                        <a:rPr lang="tt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</a:tr>
              <a:tr h="381954">
                <a:tc>
                  <a:txBody>
                    <a:bodyPr/>
                    <a:lstStyle/>
                    <a:p>
                      <a:pPr algn="ctr"/>
                      <a:r>
                        <a:rPr lang="tt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dirty="0" smtClean="0"/>
                        <a:t>БГ</a:t>
                      </a:r>
                      <a:r>
                        <a:rPr lang="tt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4" descr="868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911601"/>
            <a:ext cx="4672611" cy="294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14438" y="1571625"/>
            <a:ext cx="8686801" cy="1571625"/>
          </a:xfrm>
        </p:spPr>
        <p:txBody>
          <a:bodyPr/>
          <a:lstStyle/>
          <a:p>
            <a:pPr>
              <a:defRPr/>
            </a:pPr>
            <a: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>              Уңышлар </a:t>
            </a:r>
            <a:b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lang="tt-RU" b="1" i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>          сезгә!</a:t>
            </a:r>
            <a:endParaRPr lang="ru-RU" b="1" i="1" dirty="0">
              <a:solidFill>
                <a:schemeClr val="accent3">
                  <a:lumMod val="75000"/>
                </a:schemeClr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8" name="Picture 7" descr="C:\Documents and Settings\Лена\Рабочий стол\Лена\анимация\Предметы\J007613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571625" y="2098675"/>
            <a:ext cx="737076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10.BACH - GOUNOD (AVE MARIA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0063" y="6429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68592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44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75" y="357188"/>
            <a:ext cx="8543925" cy="61436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600" b="1" i="1" dirty="0" smtClean="0">
                <a:solidFill>
                  <a:srgbClr val="C00000"/>
                </a:solidFill>
                <a:latin typeface="Georgia" pitchFamily="18" charset="0"/>
                <a:cs typeface="Courier New" pitchFamily="49" charset="0"/>
              </a:rPr>
              <a:t>Химик      реакция 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Химическая  реакция или химическое явление)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–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dirty="0" smtClean="0">
              <a:solidFill>
                <a:srgbClr val="C000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бирелг</a:t>
            </a:r>
            <a:r>
              <a:rPr lang="tt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ән матдәләрнең бүтән үзлекләргә ия булган башка матдәләргә әверелү про</a:t>
            </a:r>
            <a:r>
              <a:rPr lang="ru-RU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цессы</a:t>
            </a:r>
            <a: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endParaRPr lang="ru-RU" sz="28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 процесс, в результате которого из одних веществ образуются другие вещества, отличающиеся от исходных по составу или строению, а следовательно, и по свойствам).</a:t>
            </a:r>
          </a:p>
          <a:p>
            <a:pPr marL="4572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0000FF"/>
              </a:solidFill>
            </a:endParaRPr>
          </a:p>
          <a:p>
            <a:pPr marL="4572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Мисал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: </a:t>
            </a:r>
            <a: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			                           </a:t>
            </a:r>
          </a:p>
          <a:p>
            <a:pPr marL="4572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0000FF"/>
              </a:solidFill>
            </a:endParaRPr>
          </a:p>
        </p:txBody>
      </p:sp>
      <p:graphicFrame>
        <p:nvGraphicFramePr>
          <p:cNvPr id="1026" name="Объект 3"/>
          <p:cNvGraphicFramePr>
            <a:graphicFrameLocks noChangeAspect="1"/>
          </p:cNvGraphicFramePr>
          <p:nvPr/>
        </p:nvGraphicFramePr>
        <p:xfrm>
          <a:off x="1857375" y="5786438"/>
          <a:ext cx="4321175" cy="566737"/>
        </p:xfrm>
        <a:graphic>
          <a:graphicData uri="http://schemas.openxmlformats.org/presentationml/2006/ole">
            <p:oleObj spid="_x0000_s1026" name="Формула" r:id="rId3" imgW="1523880" imgH="215640" progId="Equation.3">
              <p:embed/>
            </p:oleObj>
          </a:graphicData>
        </a:graphic>
      </p:graphicFrame>
      <p:pic>
        <p:nvPicPr>
          <p:cNvPr id="1030" name="Picture 4" descr="78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188" y="4714875"/>
            <a:ext cx="1268412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928662" y="500042"/>
          <a:ext cx="7715304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268" name="Picture 4" descr="8686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57813" y="4786313"/>
            <a:ext cx="3313112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10.BACH - GOUNOD (AVE MARIA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tretch>
            <a:fillRect/>
          </a:stretch>
        </p:blipFill>
        <p:spPr>
          <a:xfrm>
            <a:off x="3143240" y="164305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6859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928662" y="571480"/>
          <a:ext cx="7715304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/>
        </p:nvGraphicFramePr>
        <p:xfrm>
          <a:off x="7572396" y="357166"/>
          <a:ext cx="1071570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" name="Моцарт - Маленькая ночная серенад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071938" y="1857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Схема 14"/>
          <p:cNvGraphicFramePr/>
          <p:nvPr/>
        </p:nvGraphicFramePr>
        <p:xfrm>
          <a:off x="857224" y="928670"/>
          <a:ext cx="7572428" cy="4786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13317" name="Picture 5" descr="48686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143625" y="4500563"/>
            <a:ext cx="2386013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10.BACH - GOUNOD (AVE MARIA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4"/>
          <a:stretch>
            <a:fillRect/>
          </a:stretch>
        </p:blipFill>
        <p:spPr>
          <a:xfrm>
            <a:off x="4071934" y="185736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665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6859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314472"/>
          </a:xfrm>
        </p:spPr>
        <p:txBody>
          <a:bodyPr/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Химик реакция</a:t>
            </a:r>
            <a:r>
              <a:rPr lang="tt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ләрнең классифика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ц</a:t>
            </a:r>
            <a:r>
              <a:rPr lang="tt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иясе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3"/>
          </p:nvPr>
        </p:nvGraphicFramePr>
        <p:xfrm>
          <a:off x="5000628" y="2928934"/>
          <a:ext cx="500065" cy="1920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00065"/>
              </a:tblGrid>
              <a:tr h="399428">
                <a:tc>
                  <a:txBody>
                    <a:bodyPr/>
                    <a:lstStyle/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</a:p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</a:p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</a:p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Содержимое 4"/>
          <p:cNvGraphicFramePr>
            <a:graphicFrameLocks/>
          </p:cNvGraphicFramePr>
          <p:nvPr/>
        </p:nvGraphicFramePr>
        <p:xfrm>
          <a:off x="1714480" y="3643314"/>
          <a:ext cx="357190" cy="17859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57190"/>
              </a:tblGrid>
              <a:tr h="1785950">
                <a:tc>
                  <a:txBody>
                    <a:bodyPr/>
                    <a:lstStyle/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АЛМАШУ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wordArtVert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Содержимое 4"/>
          <p:cNvGraphicFramePr>
            <a:graphicFrameLocks/>
          </p:cNvGraphicFramePr>
          <p:nvPr/>
        </p:nvGraphicFramePr>
        <p:xfrm>
          <a:off x="857224" y="2857496"/>
          <a:ext cx="1571636" cy="6400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71636"/>
              </a:tblGrid>
              <a:tr h="399428">
                <a:tc>
                  <a:txBody>
                    <a:bodyPr/>
                    <a:lstStyle/>
                    <a:p>
                      <a:pPr algn="ctr"/>
                      <a:r>
                        <a:rPr lang="tt-RU" sz="1200" dirty="0" smtClean="0"/>
                        <a:t>Матдәләрнең</a:t>
                      </a:r>
                      <a:r>
                        <a:rPr lang="tt-RU" sz="1200" baseline="0" dirty="0" smtClean="0"/>
                        <a:t> составы үзгәрү буенча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Содержимое 4"/>
          <p:cNvGraphicFramePr>
            <a:graphicFrameLocks/>
          </p:cNvGraphicFramePr>
          <p:nvPr/>
        </p:nvGraphicFramePr>
        <p:xfrm>
          <a:off x="5929322" y="6215082"/>
          <a:ext cx="1635107" cy="39942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35107"/>
              </a:tblGrid>
              <a:tr h="399428">
                <a:tc>
                  <a:txBody>
                    <a:bodyPr/>
                    <a:lstStyle/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ГОМОГЕН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Содержимое 4"/>
          <p:cNvGraphicFramePr>
            <a:graphicFrameLocks/>
          </p:cNvGraphicFramePr>
          <p:nvPr/>
        </p:nvGraphicFramePr>
        <p:xfrm>
          <a:off x="1500166" y="6215082"/>
          <a:ext cx="1635107" cy="39942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35107"/>
              </a:tblGrid>
              <a:tr h="399428">
                <a:tc>
                  <a:txBody>
                    <a:bodyPr/>
                    <a:lstStyle/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ГЕТЕРОГЕН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Содержимое 4"/>
          <p:cNvGraphicFramePr>
            <a:graphicFrameLocks/>
          </p:cNvGraphicFramePr>
          <p:nvPr/>
        </p:nvGraphicFramePr>
        <p:xfrm>
          <a:off x="142844" y="2857496"/>
          <a:ext cx="500065" cy="192882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00065"/>
              </a:tblGrid>
              <a:tr h="1928826">
                <a:tc>
                  <a:txBody>
                    <a:bodyPr/>
                    <a:lstStyle/>
                    <a:p>
                      <a:pPr algn="ctr"/>
                      <a:r>
                        <a:rPr lang="tt-RU" sz="1200" dirty="0" smtClean="0"/>
                        <a:t>   Матдәләрнең  составы     үзгәрми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Содержимое 4"/>
          <p:cNvGraphicFramePr>
            <a:graphicFrameLocks/>
          </p:cNvGraphicFramePr>
          <p:nvPr/>
        </p:nvGraphicFramePr>
        <p:xfrm>
          <a:off x="2786050" y="2928934"/>
          <a:ext cx="928694" cy="128588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28694"/>
              </a:tblGrid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tt-RU" sz="1200" dirty="0" smtClean="0"/>
                        <a:t>Атомнар-ның оксидла-шу дәрәҗәсе үзгәрә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Содержимое 4"/>
          <p:cNvGraphicFramePr>
            <a:graphicFrameLocks/>
          </p:cNvGraphicFramePr>
          <p:nvPr/>
        </p:nvGraphicFramePr>
        <p:xfrm>
          <a:off x="857224" y="3643314"/>
          <a:ext cx="357190" cy="171451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57190"/>
              </a:tblGrid>
              <a:tr h="1714512">
                <a:tc>
                  <a:txBody>
                    <a:bodyPr/>
                    <a:lstStyle/>
                    <a:p>
                      <a:pPr algn="ctr"/>
                      <a:endParaRPr lang="tt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КУШЫЛУ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Содержимое 4"/>
          <p:cNvGraphicFramePr>
            <a:graphicFrameLocks/>
          </p:cNvGraphicFramePr>
          <p:nvPr/>
        </p:nvGraphicFramePr>
        <p:xfrm>
          <a:off x="1285852" y="3643314"/>
          <a:ext cx="357190" cy="175736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57190"/>
              </a:tblGrid>
              <a:tr h="1757362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t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ТАРКАЛУ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Содержимое 4"/>
          <p:cNvGraphicFramePr>
            <a:graphicFrameLocks/>
          </p:cNvGraphicFramePr>
          <p:nvPr/>
        </p:nvGraphicFramePr>
        <p:xfrm>
          <a:off x="2143108" y="3643314"/>
          <a:ext cx="357190" cy="1737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57190"/>
              </a:tblGrid>
              <a:tr h="16430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АЛМАШТЫРУ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Содержимое 4"/>
          <p:cNvGraphicFramePr>
            <a:graphicFrameLocks/>
          </p:cNvGraphicFramePr>
          <p:nvPr/>
        </p:nvGraphicFramePr>
        <p:xfrm>
          <a:off x="3714744" y="6143644"/>
          <a:ext cx="1635107" cy="50006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35107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tt-RU" sz="1200" dirty="0" smtClean="0"/>
                        <a:t>Фаза составы </a:t>
                      </a:r>
                    </a:p>
                    <a:p>
                      <a:pPr algn="ctr"/>
                      <a:r>
                        <a:rPr lang="tt-RU" sz="1200" dirty="0" smtClean="0"/>
                        <a:t>буенча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Содержимое 4"/>
          <p:cNvGraphicFramePr>
            <a:graphicFrameLocks/>
          </p:cNvGraphicFramePr>
          <p:nvPr/>
        </p:nvGraphicFramePr>
        <p:xfrm>
          <a:off x="7715272" y="1857364"/>
          <a:ext cx="1214446" cy="6400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1444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tt-RU" sz="1200" dirty="0" smtClean="0"/>
                        <a:t>Җылылык эффекты  буенча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Содержимое 4"/>
          <p:cNvGraphicFramePr>
            <a:graphicFrameLocks/>
          </p:cNvGraphicFramePr>
          <p:nvPr/>
        </p:nvGraphicFramePr>
        <p:xfrm>
          <a:off x="6500826" y="1857364"/>
          <a:ext cx="928694" cy="6400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28694"/>
              </a:tblGrid>
              <a:tr h="613742">
                <a:tc>
                  <a:txBody>
                    <a:bodyPr/>
                    <a:lstStyle/>
                    <a:p>
                      <a:pPr algn="ctr"/>
                      <a:endParaRPr lang="tt-RU" sz="1200" dirty="0" smtClean="0"/>
                    </a:p>
                    <a:p>
                      <a:pPr algn="ctr"/>
                      <a:r>
                        <a:rPr lang="tt-RU" sz="1200" dirty="0" smtClean="0"/>
                        <a:t>Юнәлеше буенча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Содержимое 4"/>
          <p:cNvGraphicFramePr>
            <a:graphicFrameLocks/>
          </p:cNvGraphicFramePr>
          <p:nvPr/>
        </p:nvGraphicFramePr>
        <p:xfrm>
          <a:off x="4929190" y="1857364"/>
          <a:ext cx="1214446" cy="64294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14446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t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Катализатор куллану буенча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Содержимое 4"/>
          <p:cNvGraphicFramePr>
            <a:graphicFrameLocks/>
          </p:cNvGraphicFramePr>
          <p:nvPr/>
        </p:nvGraphicFramePr>
        <p:xfrm>
          <a:off x="2786050" y="1857364"/>
          <a:ext cx="1728822" cy="6400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28822"/>
              </a:tblGrid>
              <a:tr h="52863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/>
                        <a:t>Ок</a:t>
                      </a:r>
                      <a:r>
                        <a:rPr lang="tt-RU" sz="1200" dirty="0" smtClean="0"/>
                        <a:t>сидлашу</a:t>
                      </a:r>
                      <a:r>
                        <a:rPr lang="tt-RU" sz="1200" baseline="0" dirty="0" smtClean="0"/>
                        <a:t> дәрәҗәсе үзгәрү буенча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Содержимое 4"/>
          <p:cNvGraphicFramePr>
            <a:graphicFrameLocks/>
          </p:cNvGraphicFramePr>
          <p:nvPr/>
        </p:nvGraphicFramePr>
        <p:xfrm>
          <a:off x="357158" y="1857364"/>
          <a:ext cx="1928826" cy="6400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28826"/>
              </a:tblGrid>
              <a:tr h="399428">
                <a:tc>
                  <a:txBody>
                    <a:bodyPr/>
                    <a:lstStyle/>
                    <a:p>
                      <a:pPr algn="ctr"/>
                      <a:r>
                        <a:rPr lang="tt-RU" sz="1200" dirty="0" smtClean="0"/>
                        <a:t>Реакциядә</a:t>
                      </a:r>
                      <a:r>
                        <a:rPr lang="tt-RU" sz="1200" baseline="0" dirty="0" smtClean="0"/>
                        <a:t> катнашкан матдәләрнең саны һәм составы буенча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Прямая соединительная линия 31"/>
          <p:cNvCxnSpPr/>
          <p:nvPr/>
        </p:nvCxnSpPr>
        <p:spPr>
          <a:xfrm rot="5400000">
            <a:off x="321439" y="267890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1464447" y="267890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1000100" y="357187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1428728" y="357187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1785918" y="357187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2214546" y="357187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Содержимое 4"/>
          <p:cNvGraphicFramePr>
            <a:graphicFrameLocks/>
          </p:cNvGraphicFramePr>
          <p:nvPr/>
        </p:nvGraphicFramePr>
        <p:xfrm>
          <a:off x="3643306" y="4286256"/>
          <a:ext cx="928694" cy="128588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28694"/>
              </a:tblGrid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tt-RU" sz="1200" dirty="0" smtClean="0"/>
                        <a:t>Атомнар-ның оксидла-шу дәрәҗәсе үзгәрми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5" name="Прямая соединительная линия 44"/>
          <p:cNvCxnSpPr/>
          <p:nvPr/>
        </p:nvCxnSpPr>
        <p:spPr>
          <a:xfrm rot="5400000">
            <a:off x="3036083" y="267890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3178959" y="3393281"/>
            <a:ext cx="17859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Содержимое 4"/>
          <p:cNvGraphicFramePr>
            <a:graphicFrameLocks noGrp="1"/>
          </p:cNvGraphicFramePr>
          <p:nvPr>
            <p:ph sz="quarter" idx="13"/>
          </p:nvPr>
        </p:nvGraphicFramePr>
        <p:xfrm>
          <a:off x="5643570" y="2928934"/>
          <a:ext cx="500065" cy="2651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00065"/>
              </a:tblGrid>
              <a:tr h="399428">
                <a:tc>
                  <a:txBody>
                    <a:bodyPr/>
                    <a:lstStyle/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</a:p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</a:p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</a:p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  <a:p>
                      <a:pPr algn="ctr"/>
                      <a:endParaRPr lang="tt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булма</a:t>
                      </a:r>
                    </a:p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ган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0" name="Прямая соединительная линия 49"/>
          <p:cNvCxnSpPr/>
          <p:nvPr/>
        </p:nvCxnSpPr>
        <p:spPr>
          <a:xfrm rot="5400000">
            <a:off x="5072860" y="271382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5644364" y="271382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Содержимое 4"/>
          <p:cNvGraphicFramePr>
            <a:graphicFrameLocks noGrp="1"/>
          </p:cNvGraphicFramePr>
          <p:nvPr>
            <p:ph sz="quarter" idx="13"/>
          </p:nvPr>
        </p:nvGraphicFramePr>
        <p:xfrm>
          <a:off x="6500826" y="2857496"/>
          <a:ext cx="428627" cy="1371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28627"/>
              </a:tblGrid>
              <a:tr h="399428">
                <a:tc>
                  <a:txBody>
                    <a:bodyPr/>
                    <a:lstStyle/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</a:p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</a:p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7" name="Содержимое 4"/>
          <p:cNvGraphicFramePr>
            <a:graphicFrameLocks noGrp="1"/>
          </p:cNvGraphicFramePr>
          <p:nvPr>
            <p:ph sz="quarter" idx="13"/>
          </p:nvPr>
        </p:nvGraphicFramePr>
        <p:xfrm>
          <a:off x="7072330" y="2857496"/>
          <a:ext cx="428628" cy="1920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28628"/>
              </a:tblGrid>
              <a:tr h="399428">
                <a:tc>
                  <a:txBody>
                    <a:bodyPr/>
                    <a:lstStyle/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</a:p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</a:p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  <a:p>
                      <a:pPr algn="ctr"/>
                      <a:r>
                        <a:rPr lang="tt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  <a:p>
                      <a:pPr algn="ctr"/>
                      <a:endParaRPr lang="tt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t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булмаган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9" name="Прямая соединительная линия 58"/>
          <p:cNvCxnSpPr/>
          <p:nvPr/>
        </p:nvCxnSpPr>
        <p:spPr>
          <a:xfrm rot="5400000">
            <a:off x="6537339" y="2678107"/>
            <a:ext cx="35639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7108843" y="2678901"/>
            <a:ext cx="35639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Содержимое 4"/>
          <p:cNvGraphicFramePr>
            <a:graphicFrameLocks/>
          </p:cNvGraphicFramePr>
          <p:nvPr/>
        </p:nvGraphicFramePr>
        <p:xfrm>
          <a:off x="8501090" y="2857496"/>
          <a:ext cx="357190" cy="1920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57190"/>
              </a:tblGrid>
              <a:tr h="16430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ЭНДОТЕРМИК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6" name="Содержимое 4"/>
          <p:cNvGraphicFramePr>
            <a:graphicFrameLocks/>
          </p:cNvGraphicFramePr>
          <p:nvPr/>
        </p:nvGraphicFramePr>
        <p:xfrm>
          <a:off x="7929586" y="2857496"/>
          <a:ext cx="376238" cy="1920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76238"/>
              </a:tblGrid>
              <a:tr h="17564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ЗОТЕ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РМИК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8" name="Прямая соединительная линия 67"/>
          <p:cNvCxnSpPr/>
          <p:nvPr/>
        </p:nvCxnSpPr>
        <p:spPr>
          <a:xfrm rot="5400000">
            <a:off x="7894661" y="2678901"/>
            <a:ext cx="35639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8465371" y="267890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5357818" y="6429396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143240" y="6429396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3"/>
          </p:nvPr>
        </p:nvGraphicFramePr>
        <p:xfrm>
          <a:off x="428596" y="428604"/>
          <a:ext cx="8350279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387" name="Picture 4" descr="8686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57813" y="4786313"/>
            <a:ext cx="3313112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</p:nvPr>
        </p:nvGraphicFramePr>
        <p:xfrm>
          <a:off x="285720" y="1142984"/>
          <a:ext cx="8493125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7572396" y="357166"/>
          <a:ext cx="1071570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2" name="Picture 7" descr="C:\Documents and Settings\Лена\Рабочий стол\Лена\анимация\Предметы\J0076135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4713288" y="4005263"/>
            <a:ext cx="4229100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10.BACH - GOUNOD (AVE MARIA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2"/>
          <a:stretch>
            <a:fillRect/>
          </a:stretch>
        </p:blipFill>
        <p:spPr>
          <a:xfrm>
            <a:off x="4786314" y="15716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6859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357188" y="5000625"/>
            <a:ext cx="8572500" cy="1071563"/>
          </a:xfrm>
          <a:ln>
            <a:solidFill>
              <a:srgbClr val="0000FF"/>
            </a:solidFill>
          </a:ln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tt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FeCl</a:t>
            </a:r>
            <a:r>
              <a:rPr lang="tt-RU" sz="1800" b="1" baseline="-25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t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+ 3NaOH  →Fe(OH)</a:t>
            </a:r>
            <a:r>
              <a:rPr lang="tt-RU" sz="1800" b="1" baseline="-25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tt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+ 3 NaCl</a:t>
            </a:r>
            <a:r>
              <a:rPr lang="tt-RU" sz="1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молекуляр тигезләмә</a:t>
            </a:r>
            <a:endParaRPr lang="ru-RU" sz="18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tt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1800" b="1" baseline="30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3+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+ 3Cl</a:t>
            </a:r>
            <a:r>
              <a:rPr lang="en-US" sz="1800" b="1" baseline="30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tt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3Na</a:t>
            </a:r>
            <a:r>
              <a:rPr lang="en-US" sz="1800" b="1" baseline="30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+ 3</a:t>
            </a:r>
            <a:r>
              <a:rPr lang="tt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sz="1800" b="1" baseline="30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t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→Fe(OH)</a:t>
            </a:r>
            <a:r>
              <a:rPr lang="tt-RU" sz="1800" b="1" baseline="-25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tt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+3 Na</a:t>
            </a:r>
            <a:r>
              <a:rPr lang="en-US" sz="1800" b="1" baseline="30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+ 3</a:t>
            </a:r>
            <a:r>
              <a:rPr lang="tt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1800" b="1" baseline="30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1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тулы ионлы тигезләмә</a:t>
            </a:r>
            <a:endParaRPr lang="ru-RU" sz="18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tt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1800" b="1" baseline="30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3+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+ 3</a:t>
            </a:r>
            <a:r>
              <a:rPr lang="tt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sz="1800" b="1" baseline="30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t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→Fe(OH)</a:t>
            </a:r>
            <a:r>
              <a:rPr lang="tt-RU" sz="1800" b="1" baseline="-25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tt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</a:t>
            </a:r>
            <a:r>
              <a:rPr lang="tt-RU" sz="1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кыскартылган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1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ионлы тигезләмә</a:t>
            </a:r>
            <a:r>
              <a:rPr lang="en-US" sz="1800" b="1" i="1" baseline="30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8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3"/>
          </p:nvPr>
        </p:nvSpPr>
        <p:spPr>
          <a:xfrm>
            <a:off x="357188" y="3357563"/>
            <a:ext cx="85725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tt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BaCl</a:t>
            </a:r>
            <a:r>
              <a:rPr lang="tt-RU" sz="1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t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tt-RU" sz="1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t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tt-RU" sz="1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tt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→ Ba SO</a:t>
            </a:r>
            <a:r>
              <a:rPr lang="tt-RU" sz="1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tt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↓+ 2HCl   </a:t>
            </a:r>
            <a:r>
              <a:rPr lang="tt-RU" sz="1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молекуляр тигезләмә </a:t>
            </a:r>
            <a:endPara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tt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tt-RU" sz="18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2+ </a:t>
            </a:r>
            <a:r>
              <a:rPr lang="tt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+ 2Cl</a:t>
            </a:r>
            <a:r>
              <a:rPr lang="tt-RU" sz="18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t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+ 2H</a:t>
            </a:r>
            <a:r>
              <a:rPr lang="tt-RU" sz="18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tt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SO</a:t>
            </a:r>
            <a:r>
              <a:rPr lang="tt-RU" sz="1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tt-RU" sz="18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tt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→Ba SO</a:t>
            </a:r>
            <a:r>
              <a:rPr lang="tt-RU" sz="1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tt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↓+2H</a:t>
            </a:r>
            <a:r>
              <a:rPr lang="tt-RU" sz="18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tt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+ 2Cl</a:t>
            </a:r>
            <a:r>
              <a:rPr lang="tt-RU" sz="18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t-RU" sz="1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тулы ионлы тигезләмә </a:t>
            </a:r>
            <a:endPara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tt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tt-RU" sz="18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2+  </a:t>
            </a:r>
            <a:r>
              <a:rPr lang="tt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SO</a:t>
            </a:r>
            <a:r>
              <a:rPr lang="tt-RU" sz="1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tt-RU" sz="18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2-  </a:t>
            </a:r>
            <a:r>
              <a:rPr lang="tt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→Ba SO</a:t>
            </a:r>
            <a:r>
              <a:rPr lang="tt-RU" sz="1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tt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↓</a:t>
            </a:r>
            <a:r>
              <a:rPr lang="tt-RU" sz="1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кыскартылган ионлы тигезләмә</a:t>
            </a:r>
            <a:endParaRPr lang="ru-RU" sz="1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714375" y="1285875"/>
            <a:ext cx="842962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ru-RU" dirty="0">
              <a:solidFill>
                <a:srgbClr val="7F7F7F"/>
              </a:solidFill>
              <a:latin typeface="+mj-lt"/>
            </a:endParaRPr>
          </a:p>
        </p:txBody>
      </p:sp>
      <p:sp>
        <p:nvSpPr>
          <p:cNvPr id="18437" name="Rectangle 1"/>
          <p:cNvSpPr>
            <a:spLocks noChangeArrowheads="1"/>
          </p:cNvSpPr>
          <p:nvPr/>
        </p:nvSpPr>
        <p:spPr bwMode="auto">
          <a:xfrm>
            <a:off x="357188" y="1785938"/>
            <a:ext cx="8572500" cy="11080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2070100" algn="l"/>
              </a:tabLst>
            </a:pPr>
            <a:r>
              <a:rPr lang="en-US" sz="1800" b="1">
                <a:solidFill>
                  <a:srgbClr val="0000FF"/>
                </a:solidFill>
                <a:cs typeface="Times New Roman" pitchFamily="18" charset="0"/>
              </a:rPr>
              <a:t>CuSO</a:t>
            </a:r>
            <a:r>
              <a:rPr lang="en-US" sz="1800" b="1" baseline="-30000">
                <a:solidFill>
                  <a:srgbClr val="0000FF"/>
                </a:solidFill>
                <a:cs typeface="Times New Roman" pitchFamily="18" charset="0"/>
              </a:rPr>
              <a:t>4</a:t>
            </a:r>
            <a:r>
              <a:rPr lang="en-US" sz="1800" b="1">
                <a:solidFill>
                  <a:srgbClr val="0000FF"/>
                </a:solidFill>
                <a:cs typeface="Times New Roman" pitchFamily="18" charset="0"/>
              </a:rPr>
              <a:t>  +  2NaOH → Cu(OH)</a:t>
            </a:r>
            <a:r>
              <a:rPr lang="en-US" sz="1800" b="1" baseline="-30000">
                <a:solidFill>
                  <a:srgbClr val="0000FF"/>
                </a:solidFill>
                <a:cs typeface="Times New Roman" pitchFamily="18" charset="0"/>
              </a:rPr>
              <a:t>2 </a:t>
            </a:r>
            <a:r>
              <a:rPr lang="en-US" sz="1800" b="1">
                <a:solidFill>
                  <a:srgbClr val="0000FF"/>
                </a:solidFill>
                <a:cs typeface="Times New Roman" pitchFamily="18" charset="0"/>
              </a:rPr>
              <a:t>↓ + Na</a:t>
            </a:r>
            <a:r>
              <a:rPr lang="en-US" sz="1800" b="1" baseline="-30000">
                <a:solidFill>
                  <a:srgbClr val="0000FF"/>
                </a:solidFill>
                <a:cs typeface="Times New Roman" pitchFamily="18" charset="0"/>
              </a:rPr>
              <a:t>2</a:t>
            </a:r>
            <a:r>
              <a:rPr lang="en-US" sz="1800" b="1">
                <a:solidFill>
                  <a:srgbClr val="0000FF"/>
                </a:solidFill>
                <a:cs typeface="Times New Roman" pitchFamily="18" charset="0"/>
              </a:rPr>
              <a:t>SO</a:t>
            </a:r>
            <a:r>
              <a:rPr lang="en-US" sz="1800" b="1" baseline="-30000">
                <a:solidFill>
                  <a:srgbClr val="0000FF"/>
                </a:solidFill>
                <a:cs typeface="Times New Roman" pitchFamily="18" charset="0"/>
              </a:rPr>
              <a:t>4 </a:t>
            </a:r>
            <a:r>
              <a:rPr lang="tt-RU" sz="1800" b="1" baseline="-30000">
                <a:solidFill>
                  <a:srgbClr val="0000FF"/>
                </a:solidFill>
                <a:cs typeface="Times New Roman" pitchFamily="18" charset="0"/>
              </a:rPr>
              <a:t>   </a:t>
            </a:r>
            <a:r>
              <a:rPr lang="tt-RU" sz="1800" b="1" i="1">
                <a:solidFill>
                  <a:srgbClr val="0000FF"/>
                </a:solidFill>
                <a:cs typeface="Times New Roman" pitchFamily="18" charset="0"/>
              </a:rPr>
              <a:t>молекуляр тигезләмә </a:t>
            </a:r>
            <a:endParaRPr lang="ru-RU" sz="1800" b="1">
              <a:solidFill>
                <a:srgbClr val="0000FF"/>
              </a:solidFill>
              <a:cs typeface="Times New Roman" pitchFamily="18" charset="0"/>
            </a:endParaRPr>
          </a:p>
          <a:p>
            <a:pPr algn="ctr" eaLnBrk="0" hangingPunct="0">
              <a:tabLst>
                <a:tab pos="2070100" algn="l"/>
              </a:tabLst>
            </a:pPr>
            <a:r>
              <a:rPr lang="tt-RU" sz="1800" b="1">
                <a:solidFill>
                  <a:srgbClr val="0000FF"/>
                </a:solidFill>
                <a:cs typeface="Times New Roman" pitchFamily="18" charset="0"/>
              </a:rPr>
              <a:t>Cu</a:t>
            </a:r>
            <a:r>
              <a:rPr lang="tt-RU" sz="1800" b="1" baseline="30000">
                <a:solidFill>
                  <a:srgbClr val="0000FF"/>
                </a:solidFill>
                <a:cs typeface="Times New Roman" pitchFamily="18" charset="0"/>
              </a:rPr>
              <a:t>2+ </a:t>
            </a:r>
            <a:r>
              <a:rPr lang="tt-RU" sz="1800" b="1">
                <a:solidFill>
                  <a:srgbClr val="0000FF"/>
                </a:solidFill>
                <a:cs typeface="Times New Roman" pitchFamily="18" charset="0"/>
              </a:rPr>
              <a:t>+ SO</a:t>
            </a:r>
            <a:r>
              <a:rPr lang="tt-RU" sz="1800" b="1" baseline="-30000">
                <a:solidFill>
                  <a:srgbClr val="0000FF"/>
                </a:solidFill>
                <a:cs typeface="Times New Roman" pitchFamily="18" charset="0"/>
              </a:rPr>
              <a:t>4</a:t>
            </a:r>
            <a:r>
              <a:rPr lang="tt-RU" sz="1800" b="1" baseline="30000">
                <a:solidFill>
                  <a:srgbClr val="0000FF"/>
                </a:solidFill>
                <a:cs typeface="Times New Roman" pitchFamily="18" charset="0"/>
              </a:rPr>
              <a:t>2- </a:t>
            </a:r>
            <a:r>
              <a:rPr lang="tt-RU" sz="1800" b="1">
                <a:solidFill>
                  <a:srgbClr val="0000FF"/>
                </a:solidFill>
                <a:cs typeface="Times New Roman" pitchFamily="18" charset="0"/>
              </a:rPr>
              <a:t>+ 2Na</a:t>
            </a:r>
            <a:r>
              <a:rPr lang="tt-RU" sz="1800" b="1" baseline="30000">
                <a:solidFill>
                  <a:srgbClr val="0000FF"/>
                </a:solidFill>
                <a:cs typeface="Times New Roman" pitchFamily="18" charset="0"/>
              </a:rPr>
              <a:t>+ </a:t>
            </a:r>
            <a:r>
              <a:rPr lang="tt-RU" sz="1800" b="1">
                <a:solidFill>
                  <a:srgbClr val="0000FF"/>
                </a:solidFill>
                <a:cs typeface="Times New Roman" pitchFamily="18" charset="0"/>
              </a:rPr>
              <a:t>+2OH</a:t>
            </a:r>
            <a:r>
              <a:rPr lang="tt-RU" sz="1800" b="1" baseline="30000">
                <a:solidFill>
                  <a:srgbClr val="0000FF"/>
                </a:solidFill>
                <a:cs typeface="Times New Roman" pitchFamily="18" charset="0"/>
              </a:rPr>
              <a:t>-</a:t>
            </a:r>
            <a:r>
              <a:rPr lang="tt-RU" sz="1800" b="1">
                <a:solidFill>
                  <a:srgbClr val="0000FF"/>
                </a:solidFill>
                <a:cs typeface="Times New Roman" pitchFamily="18" charset="0"/>
              </a:rPr>
              <a:t> → Cu(OH)</a:t>
            </a:r>
            <a:r>
              <a:rPr lang="tt-RU" sz="1800" b="1" baseline="-30000">
                <a:solidFill>
                  <a:srgbClr val="0000FF"/>
                </a:solidFill>
                <a:cs typeface="Times New Roman" pitchFamily="18" charset="0"/>
              </a:rPr>
              <a:t>2 </a:t>
            </a:r>
            <a:r>
              <a:rPr lang="tt-RU" sz="1800" b="1">
                <a:solidFill>
                  <a:srgbClr val="0000FF"/>
                </a:solidFill>
                <a:cs typeface="Times New Roman" pitchFamily="18" charset="0"/>
              </a:rPr>
              <a:t>↓+ 2Na</a:t>
            </a:r>
            <a:r>
              <a:rPr lang="tt-RU" sz="1800" b="1" baseline="30000">
                <a:solidFill>
                  <a:srgbClr val="0000FF"/>
                </a:solidFill>
                <a:cs typeface="Times New Roman" pitchFamily="18" charset="0"/>
              </a:rPr>
              <a:t>+</a:t>
            </a:r>
            <a:r>
              <a:rPr lang="tt-RU" sz="1800" b="1">
                <a:solidFill>
                  <a:srgbClr val="0000FF"/>
                </a:solidFill>
                <a:cs typeface="Times New Roman" pitchFamily="18" charset="0"/>
              </a:rPr>
              <a:t>+ SO</a:t>
            </a:r>
            <a:r>
              <a:rPr lang="tt-RU" sz="1800" b="1" baseline="-30000">
                <a:solidFill>
                  <a:srgbClr val="0000FF"/>
                </a:solidFill>
                <a:cs typeface="Times New Roman" pitchFamily="18" charset="0"/>
              </a:rPr>
              <a:t>4</a:t>
            </a:r>
            <a:r>
              <a:rPr lang="tt-RU" sz="1800" b="1" baseline="30000">
                <a:solidFill>
                  <a:srgbClr val="0000FF"/>
                </a:solidFill>
                <a:cs typeface="Times New Roman" pitchFamily="18" charset="0"/>
              </a:rPr>
              <a:t>2-     </a:t>
            </a:r>
            <a:r>
              <a:rPr lang="tt-RU" sz="1800" b="1" i="1">
                <a:solidFill>
                  <a:srgbClr val="0000FF"/>
                </a:solidFill>
                <a:cs typeface="Times New Roman" pitchFamily="18" charset="0"/>
              </a:rPr>
              <a:t>тулы ионлы тигезләмә </a:t>
            </a:r>
            <a:endParaRPr lang="ru-RU" sz="1800" b="1">
              <a:solidFill>
                <a:srgbClr val="0000FF"/>
              </a:solidFill>
              <a:cs typeface="Times New Roman" pitchFamily="18" charset="0"/>
            </a:endParaRPr>
          </a:p>
          <a:p>
            <a:pPr algn="ctr" eaLnBrk="0" hangingPunct="0">
              <a:tabLst>
                <a:tab pos="2070100" algn="l"/>
              </a:tabLst>
            </a:pPr>
            <a:r>
              <a:rPr lang="tt-RU" sz="1800" b="1">
                <a:solidFill>
                  <a:srgbClr val="0000FF"/>
                </a:solidFill>
                <a:cs typeface="Times New Roman" pitchFamily="18" charset="0"/>
              </a:rPr>
              <a:t>Cu</a:t>
            </a:r>
            <a:r>
              <a:rPr lang="tt-RU" sz="1800" b="1" baseline="30000">
                <a:solidFill>
                  <a:srgbClr val="0000FF"/>
                </a:solidFill>
                <a:cs typeface="Times New Roman" pitchFamily="18" charset="0"/>
              </a:rPr>
              <a:t>2+  </a:t>
            </a:r>
            <a:r>
              <a:rPr lang="tt-RU" sz="1800" b="1">
                <a:solidFill>
                  <a:srgbClr val="0000FF"/>
                </a:solidFill>
                <a:cs typeface="Times New Roman" pitchFamily="18" charset="0"/>
              </a:rPr>
              <a:t>+2OH</a:t>
            </a:r>
            <a:r>
              <a:rPr lang="tt-RU" sz="1800" b="1" baseline="30000">
                <a:solidFill>
                  <a:srgbClr val="0000FF"/>
                </a:solidFill>
                <a:cs typeface="Times New Roman" pitchFamily="18" charset="0"/>
              </a:rPr>
              <a:t>-</a:t>
            </a:r>
            <a:r>
              <a:rPr lang="tt-RU" sz="1800" b="1">
                <a:solidFill>
                  <a:srgbClr val="0000FF"/>
                </a:solidFill>
                <a:cs typeface="Times New Roman" pitchFamily="18" charset="0"/>
              </a:rPr>
              <a:t> → Cu(OH)</a:t>
            </a:r>
            <a:r>
              <a:rPr lang="tt-RU" sz="1800" b="1" baseline="-30000">
                <a:solidFill>
                  <a:srgbClr val="0000FF"/>
                </a:solidFill>
                <a:cs typeface="Times New Roman" pitchFamily="18" charset="0"/>
              </a:rPr>
              <a:t>2 </a:t>
            </a:r>
            <a:r>
              <a:rPr lang="tt-RU" sz="1800" b="1">
                <a:solidFill>
                  <a:srgbClr val="0000FF"/>
                </a:solidFill>
                <a:cs typeface="Times New Roman" pitchFamily="18" charset="0"/>
              </a:rPr>
              <a:t>↓</a:t>
            </a:r>
            <a:r>
              <a:rPr lang="tt-RU" sz="1800" b="1" baseline="30000">
                <a:solidFill>
                  <a:srgbClr val="0000FF"/>
                </a:solidFill>
                <a:cs typeface="Times New Roman" pitchFamily="18" charset="0"/>
              </a:rPr>
              <a:t>     </a:t>
            </a:r>
            <a:r>
              <a:rPr lang="tt-RU" sz="1800" b="1" i="1">
                <a:solidFill>
                  <a:srgbClr val="0000FF"/>
                </a:solidFill>
                <a:cs typeface="Times New Roman" pitchFamily="18" charset="0"/>
              </a:rPr>
              <a:t>кыскартылган ионлы тигезләмә</a:t>
            </a:r>
            <a:endParaRPr lang="ru-RU" sz="1800" b="1">
              <a:solidFill>
                <a:srgbClr val="0000FF"/>
              </a:solidFill>
              <a:cs typeface="Times New Roman" pitchFamily="18" charset="0"/>
            </a:endParaRPr>
          </a:p>
          <a:p>
            <a:pPr eaLnBrk="0" hangingPunct="0">
              <a:tabLst>
                <a:tab pos="2070100" algn="l"/>
              </a:tabLst>
            </a:pPr>
            <a:r>
              <a:rPr lang="tt-RU" sz="1200" b="1" baseline="30000">
                <a:cs typeface="Times New Roman" pitchFamily="18" charset="0"/>
              </a:rPr>
              <a:t> </a:t>
            </a:r>
            <a:r>
              <a:rPr lang="tt-RU" sz="1200" b="1">
                <a:cs typeface="Times New Roman" pitchFamily="18" charset="0"/>
              </a:rPr>
              <a:t>   </a:t>
            </a:r>
            <a:endParaRPr lang="tt-RU" b="1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14313" y="642938"/>
            <a:ext cx="2786062" cy="714375"/>
          </a:xfrm>
        </p:spPr>
        <p:txBody>
          <a:bodyPr/>
          <a:lstStyle/>
          <a:p>
            <a:pPr eaLnBrk="1" hangingPunct="1">
              <a:defRPr/>
            </a:pPr>
            <a:r>
              <a:rPr lang="tt-RU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Җавап:</a:t>
            </a:r>
            <a:r>
              <a:rPr lang="tt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959</TotalTime>
  <Words>1402</Words>
  <Application>Microsoft Office PowerPoint</Application>
  <PresentationFormat>Экран (4:3)</PresentationFormat>
  <Paragraphs>275</Paragraphs>
  <Slides>18</Slides>
  <Notes>0</Notes>
  <HiddenSlides>0</HiddenSlides>
  <MMClips>8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Исполнительная</vt:lpstr>
      <vt:lpstr>Формула</vt:lpstr>
      <vt:lpstr> </vt:lpstr>
      <vt:lpstr> </vt:lpstr>
      <vt:lpstr>Слайд 3</vt:lpstr>
      <vt:lpstr>Слайд 4</vt:lpstr>
      <vt:lpstr>Слайд 5</vt:lpstr>
      <vt:lpstr>Химик реакцияләрнең классификациясе</vt:lpstr>
      <vt:lpstr>Слайд 7</vt:lpstr>
      <vt:lpstr>Слайд 8</vt:lpstr>
      <vt:lpstr>Җавап: </vt:lpstr>
      <vt:lpstr>Слайд 10</vt:lpstr>
      <vt:lpstr>Алгоритм записи метода  электронного балланса. </vt:lpstr>
      <vt:lpstr>Слайд 12</vt:lpstr>
      <vt:lpstr>Слайд 13</vt:lpstr>
      <vt:lpstr>Гидролиз </vt:lpstr>
      <vt:lpstr>Слайд 15</vt:lpstr>
      <vt:lpstr>Биремнәрне башкарыгыз:</vt:lpstr>
      <vt:lpstr>Дөрес җаваплар:</vt:lpstr>
      <vt:lpstr>                                        Уңышлар            сезгә!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Химические реакции</dc:title>
  <dc:creator>OEM User</dc:creator>
  <cp:lastModifiedBy>UserXP</cp:lastModifiedBy>
  <cp:revision>124</cp:revision>
  <dcterms:created xsi:type="dcterms:W3CDTF">2003-03-27T19:41:52Z</dcterms:created>
  <dcterms:modified xsi:type="dcterms:W3CDTF">2011-04-13T18:51:47Z</dcterms:modified>
</cp:coreProperties>
</file>