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56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97" autoAdjust="0"/>
    <p:restoredTop sz="94660"/>
  </p:normalViewPr>
  <p:slideViewPr>
    <p:cSldViewPr>
      <p:cViewPr>
        <p:scale>
          <a:sx n="62" d="100"/>
          <a:sy n="62" d="100"/>
        </p:scale>
        <p:origin x="-145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F965-3CF3-4FA5-B86D-D00B670A2A1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E3F45B-588E-48D5-83B6-2E7987530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F965-3CF3-4FA5-B86D-D00B670A2A1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F45B-588E-48D5-83B6-2E7987530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F965-3CF3-4FA5-B86D-D00B670A2A1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F45B-588E-48D5-83B6-2E7987530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F965-3CF3-4FA5-B86D-D00B670A2A1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E3F45B-588E-48D5-83B6-2E7987530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F965-3CF3-4FA5-B86D-D00B670A2A1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F45B-588E-48D5-83B6-2E7987530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F965-3CF3-4FA5-B86D-D00B670A2A1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F45B-588E-48D5-83B6-2E7987530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F965-3CF3-4FA5-B86D-D00B670A2A1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E3F45B-588E-48D5-83B6-2E7987530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F965-3CF3-4FA5-B86D-D00B670A2A1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F45B-588E-48D5-83B6-2E7987530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F965-3CF3-4FA5-B86D-D00B670A2A1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F45B-588E-48D5-83B6-2E7987530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F965-3CF3-4FA5-B86D-D00B670A2A1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F45B-588E-48D5-83B6-2E7987530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F965-3CF3-4FA5-B86D-D00B670A2A1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F45B-588E-48D5-83B6-2E7987530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80F965-3CF3-4FA5-B86D-D00B670A2A1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E3F45B-588E-48D5-83B6-2E7987530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214290"/>
            <a:ext cx="4786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Мой прадед ветеран</a:t>
            </a:r>
            <a:endParaRPr lang="ru-RU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5429264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 ученик школы №12 6а класс</a:t>
            </a:r>
          </a:p>
          <a:p>
            <a:r>
              <a:rPr lang="ru-RU" dirty="0" err="1" smtClean="0"/>
              <a:t>Чарушин</a:t>
            </a:r>
            <a:r>
              <a:rPr lang="ru-RU" dirty="0" smtClean="0"/>
              <a:t> Даниил и его мама </a:t>
            </a:r>
            <a:r>
              <a:rPr lang="ru-RU" dirty="0" err="1" smtClean="0"/>
              <a:t>Чарушина</a:t>
            </a:r>
            <a:r>
              <a:rPr lang="ru-RU" dirty="0" smtClean="0"/>
              <a:t> О.В воспитатель детского сада 62 г.Асбест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50 лет вооруженных сил </a:t>
            </a:r>
            <a:r>
              <a:rPr lang="ru-RU" dirty="0" err="1" smtClean="0"/>
              <a:t>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дед\20150201_1602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864399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50 лет победы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дед\20150201_160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64399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60 лет вооруженных сил </a:t>
            </a:r>
            <a:r>
              <a:rPr lang="ru-RU" dirty="0" err="1" smtClean="0"/>
              <a:t>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дед\20150201_1605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8715436" cy="4457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70 лет вооруженных сил </a:t>
            </a:r>
            <a:r>
              <a:rPr lang="ru-RU" dirty="0" err="1" smtClean="0"/>
              <a:t>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дед\20150201_160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71543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доблестный труд ознаменование 100-летия со дня рожденья  Владимира Ильича Ленина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дед\20150201_160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71543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доблестный труд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дед\20150201_160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71543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1525" y="0"/>
            <a:ext cx="456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457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Ермаков Иван </a:t>
            </a:r>
            <a:r>
              <a:rPr lang="ru-RU" sz="2400" b="1" dirty="0" err="1" smtClean="0"/>
              <a:t>Мартынович</a:t>
            </a:r>
            <a:endParaRPr lang="ru-RU" sz="2400" b="1" dirty="0" smtClean="0"/>
          </a:p>
          <a:p>
            <a:r>
              <a:rPr lang="ru-RU" sz="2400" b="1" dirty="0" smtClean="0"/>
              <a:t>Воинское звание красноармеец (стрелок)</a:t>
            </a:r>
          </a:p>
          <a:p>
            <a:r>
              <a:rPr lang="ru-RU" sz="2400" b="1" dirty="0" smtClean="0"/>
              <a:t>Дата рожденья 17.10.1924</a:t>
            </a:r>
          </a:p>
          <a:p>
            <a:r>
              <a:rPr lang="ru-RU" sz="2400" b="1" dirty="0" smtClean="0"/>
              <a:t>Дата  смерти 03.05.1996</a:t>
            </a:r>
          </a:p>
          <a:p>
            <a:r>
              <a:rPr lang="ru-RU" sz="2400" b="1" dirty="0" smtClean="0"/>
              <a:t>Место рождения Брянская обл., </a:t>
            </a:r>
            <a:r>
              <a:rPr lang="ru-RU" sz="2400" b="1" dirty="0" err="1" smtClean="0"/>
              <a:t>Хвостовичский</a:t>
            </a:r>
            <a:r>
              <a:rPr lang="ru-RU" sz="2400" b="1" dirty="0" smtClean="0"/>
              <a:t>  р-н, д. Буки</a:t>
            </a:r>
          </a:p>
          <a:p>
            <a:r>
              <a:rPr lang="ru-RU" sz="2400" b="1" dirty="0" smtClean="0"/>
              <a:t>Дата  призыва1941, </a:t>
            </a:r>
          </a:p>
          <a:p>
            <a:r>
              <a:rPr lang="ru-RU" sz="2400" b="1" dirty="0" err="1" smtClean="0"/>
              <a:t>Бобруйский</a:t>
            </a:r>
            <a:r>
              <a:rPr lang="ru-RU" sz="2400" b="1" dirty="0" smtClean="0"/>
              <a:t> РВК, Белорусская ССР, Могилевская обл., </a:t>
            </a:r>
            <a:r>
              <a:rPr lang="ru-RU" sz="2400" b="1" dirty="0" err="1" smtClean="0"/>
              <a:t>Бобруйский</a:t>
            </a:r>
            <a:r>
              <a:rPr lang="ru-RU" sz="2400" b="1" dirty="0" smtClean="0"/>
              <a:t> р-н</a:t>
            </a:r>
          </a:p>
          <a:p>
            <a:r>
              <a:rPr lang="ru-RU" sz="2400" b="1" dirty="0" smtClean="0"/>
              <a:t>Последнее место службы штаб 137 </a:t>
            </a:r>
            <a:r>
              <a:rPr lang="ru-RU" sz="2400" b="1" dirty="0" err="1" smtClean="0"/>
              <a:t>сд</a:t>
            </a:r>
            <a:endParaRPr lang="ru-RU" sz="2400" b="1" dirty="0" smtClean="0"/>
          </a:p>
          <a:p>
            <a:r>
              <a:rPr lang="ru-RU" sz="2400" b="1" dirty="0" smtClean="0"/>
              <a:t>Причина выбытия пропал без вести (был в плену)</a:t>
            </a:r>
          </a:p>
          <a:p>
            <a:r>
              <a:rPr lang="ru-RU" sz="2400" b="1" dirty="0" smtClean="0"/>
              <a:t>Дата выбытия21.10.1944</a:t>
            </a:r>
          </a:p>
          <a:p>
            <a:endParaRPr lang="ru-RU" sz="2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Мой прадедушка Ермаков Иван </a:t>
            </a:r>
            <a:r>
              <a:rPr lang="ru-RU" dirty="0" err="1" smtClean="0"/>
              <a:t>Мартынович</a:t>
            </a:r>
            <a:r>
              <a:rPr lang="ru-RU" dirty="0" smtClean="0"/>
              <a:t>   родился  17октября 1924 года в Брянская обл., </a:t>
            </a:r>
            <a:r>
              <a:rPr lang="ru-RU" dirty="0" err="1" smtClean="0"/>
              <a:t>Хвостовичский</a:t>
            </a:r>
            <a:r>
              <a:rPr lang="ru-RU" dirty="0" smtClean="0"/>
              <a:t>  р-н, д. Буки .. В 17 лет призывается в армию, Дата  призыва1941, </a:t>
            </a:r>
            <a:r>
              <a:rPr lang="ru-RU" dirty="0" err="1" smtClean="0"/>
              <a:t>Бобруйский</a:t>
            </a:r>
            <a:r>
              <a:rPr lang="ru-RU" dirty="0" smtClean="0"/>
              <a:t> РВК, Белорусская ССР, Могилевская обл., </a:t>
            </a:r>
            <a:r>
              <a:rPr lang="ru-RU" dirty="0" err="1" smtClean="0"/>
              <a:t>Бобруйский</a:t>
            </a:r>
            <a:r>
              <a:rPr lang="ru-RU" dirty="0" smtClean="0"/>
              <a:t> р-н.</a:t>
            </a:r>
          </a:p>
          <a:p>
            <a:r>
              <a:rPr lang="ru-RU" dirty="0" smtClean="0"/>
              <a:t>Мой прадедушка попал на войну в 17 лет он был очень молод и не побоялся пойти на фронт. Место службы</a:t>
            </a:r>
            <a:r>
              <a:rPr lang="ru-RU" b="1" dirty="0" smtClean="0"/>
              <a:t> 137-й стрелковая дивизия.</a:t>
            </a:r>
            <a:endParaRPr lang="ru-RU" dirty="0" smtClean="0"/>
          </a:p>
          <a:p>
            <a:r>
              <a:rPr lang="ru-RU" dirty="0" smtClean="0"/>
              <a:t>Прадедушка и его товарищ попали в окружение , а затем в  плен .Считались по военным сводкам, как  пропавшие </a:t>
            </a:r>
            <a:r>
              <a:rPr lang="ru-RU" dirty="0" err="1" smtClean="0"/>
              <a:t>безвести</a:t>
            </a:r>
            <a:r>
              <a:rPr lang="ru-RU" dirty="0" smtClean="0"/>
              <a:t> .Но мой прадедушка выжил и вернулся домой . О его боевом пути говорят награды: орден Отечественной войны, медаль «За боевые заслуги»</a:t>
            </a:r>
          </a:p>
          <a:p>
            <a:r>
              <a:rPr lang="ru-RU" dirty="0" smtClean="0"/>
              <a:t> В мирной жизни он был мастером на деревообрабатывающем комбинате его очень уважали любили. За многолетний и добросовестный труд дедушка награжден медалью «За доблестный труд»,Я не когда   не видел своего прадедушку , но я очень им </a:t>
            </a:r>
            <a:r>
              <a:rPr lang="ru-RU" smtClean="0"/>
              <a:t>горжусь !!!!!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ullimag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ОРДЕН ОТЕЧЕСТВЕННОЙ ВОЙНЫ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дед\20150201_1608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643050"/>
            <a:ext cx="828680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20 лет победы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ед\20150201_1605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857256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25 лет победы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дед\20150201_1603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864399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30 лет победы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дед\20150201_160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40 лет победы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дед\20150201_161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643998" cy="4457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1016</TotalTime>
  <Words>147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ОРДЕН ОТЕЧЕСТВЕННОЙ ВОЙНЫ</vt:lpstr>
      <vt:lpstr>20 лет победы великой отечественной войны</vt:lpstr>
      <vt:lpstr>25 лет победы великой отечественной войны</vt:lpstr>
      <vt:lpstr>30 лет победы великой отечественной войны</vt:lpstr>
      <vt:lpstr>40 лет победы великой отечественной войны</vt:lpstr>
      <vt:lpstr>50 лет вооруженных сил ссср</vt:lpstr>
      <vt:lpstr>50 лет победы великой отечественной войны</vt:lpstr>
      <vt:lpstr>60 лет вооруженных сил ссср</vt:lpstr>
      <vt:lpstr>70 лет вооруженных сил ссср</vt:lpstr>
      <vt:lpstr>За доблестный труд ознаменование 100-летия со дня рожденья  Владимира Ильича Ленина</vt:lpstr>
      <vt:lpstr>За доблестный труд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107</cp:revision>
  <dcterms:created xsi:type="dcterms:W3CDTF">2015-02-01T10:12:29Z</dcterms:created>
  <dcterms:modified xsi:type="dcterms:W3CDTF">2015-02-25T13:47:37Z</dcterms:modified>
</cp:coreProperties>
</file>