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D00BE-5C39-4DC6-B22F-33B50BB0003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0303-F850-42BF-86FE-D3ACA8DD9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0303-F850-42BF-86FE-D3ACA8DD933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DB9824B-7B8F-42A9-AED8-664A4B6A5D4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9748233-564B-48EA-AB4E-ADE0ED5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31289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ВИКТОРИНА</a:t>
            </a:r>
            <a:br>
              <a:rPr lang="ru-RU" dirty="0" smtClean="0"/>
            </a:br>
            <a:r>
              <a:rPr lang="ru-RU" dirty="0" smtClean="0"/>
              <a:t>                                            МЕТАЛЛЫ</a:t>
            </a:r>
            <a:endParaRPr lang="ru-RU" dirty="0"/>
          </a:p>
        </p:txBody>
      </p:sp>
      <p:pic>
        <p:nvPicPr>
          <p:cNvPr id="171014" name="Picture 6" descr="http://nskshop.ru/uploads/posts/2009-03/1237830942_mendele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5248275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i="1" dirty="0" smtClean="0"/>
              <a:t>5.Что означает выражение: «Металл, принесенный в жертву рыжему дьяволу»?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1794" name="Picture 2" descr="http://s07.radikal.ru/i180/0908/df/6ff38d0e33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928934"/>
            <a:ext cx="5019675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72000"/>
          </a:xfrm>
        </p:spPr>
        <p:txBody>
          <a:bodyPr/>
          <a:lstStyle/>
          <a:p>
            <a:pPr lvl="0">
              <a:buNone/>
            </a:pPr>
            <a:r>
              <a:rPr lang="ru-RU" i="1" dirty="0" smtClean="0"/>
              <a:t>    Железо, а также сталь превращаются в ржавчину (рыжий цвет) в процессе коррозии.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063240"/>
          <a:ext cx="6096000" cy="73152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158721" name="Picture 1" descr="Картинка 22 из 26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4762500" cy="3124200"/>
          </a:xfrm>
          <a:prstGeom prst="rect">
            <a:avLst/>
          </a:prstGeom>
          <a:noFill/>
        </p:spPr>
      </p:pic>
      <p:pic>
        <p:nvPicPr>
          <p:cNvPr id="158723" name="Picture 3" descr="http://www.photoforum.ru/f/photo/000/200/200489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357298"/>
            <a:ext cx="4886325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11956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6.</a:t>
            </a:r>
            <a:r>
              <a:rPr lang="ru-RU" i="1" dirty="0" smtClean="0"/>
              <a:t> Какой из металлов может «болеть чумой»?</a:t>
            </a:r>
          </a:p>
          <a:p>
            <a:pPr lvl="0">
              <a:buNone/>
            </a:pPr>
            <a:r>
              <a:rPr lang="ru-RU" i="1" dirty="0" smtClean="0"/>
              <a:t> Что вы об этом знаете?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2034" name="Picture 2" descr="http://dvdrecor.ru/olovo/big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357562"/>
            <a:ext cx="4762500" cy="3257550"/>
          </a:xfrm>
          <a:prstGeom prst="rect">
            <a:avLst/>
          </a:prstGeom>
          <a:noFill/>
        </p:spPr>
      </p:pic>
      <p:pic>
        <p:nvPicPr>
          <p:cNvPr id="172036" name="Picture 4" descr="http://dvdrecor.ru/olovo/bi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7625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64371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i="1" dirty="0" smtClean="0"/>
              <a:t>Олово, «оловянная чума» — это своеобразное явление, при котором белое олово при температуре ниже - 13,2"С превращается в серое . Поскольку  плотность  и кристаллическая структура модификации разная, оловянные изделия разрушаются. Этот процесс на слабом морозе идет медленно. Он быстро нарастает только при ( температуре  ниже - 25°С и достигает максимальной скорости при - 48"С.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Вторая и последняя экспедиция английского путешественника Роберта  </a:t>
            </a:r>
            <a:r>
              <a:rPr lang="ru-RU" i="1" dirty="0" err="1" smtClean="0"/>
              <a:t>Фолкона</a:t>
            </a:r>
            <a:r>
              <a:rPr lang="ru-RU" i="1" dirty="0" smtClean="0"/>
              <a:t>   Скотта в 1912г. к Южному полюсу закончилась  трагически. В январе 1912 г. Скотт и четверо его друзей пешком достигли Южного полюса и обнаружили по оставленной палатке и записке, что всего за четыре недели до них Южный полюс был открыт экспедицией Р. Амундсена. С огорчением они двинулись в обратный путь при силь­ном морозе. На промежуточной базе, где должно было храниться горю­чее, они его не нашли. Железные канистры с керосином оказались пустыми, так как имели «кем-то вскрытые швы», которые раньше были запаяны оловом. Скотт и его спутники замерзли около распаянных канистр.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Так при трагических обстоятельствах было обнаружено, что белое олово, или </a:t>
            </a:r>
            <a:r>
              <a:rPr lang="ru-RU" i="1" dirty="0" err="1" smtClean="0"/>
              <a:t>р</a:t>
            </a:r>
            <a:r>
              <a:rPr lang="ru-RU" i="1" dirty="0" smtClean="0"/>
              <a:t>-</a:t>
            </a:r>
            <a:r>
              <a:rPr lang="en-US" i="1" dirty="0" err="1" smtClean="0"/>
              <a:t>Sn</a:t>
            </a:r>
            <a:r>
              <a:rPr lang="ru-RU" i="1" dirty="0" smtClean="0"/>
              <a:t>, которым были запаяны канистры, превратилось в серое пылевидное олово, или а-</a:t>
            </a:r>
            <a:r>
              <a:rPr lang="en-US" i="1" dirty="0" err="1" smtClean="0"/>
              <a:t>Sn</a:t>
            </a:r>
            <a:r>
              <a:rPr lang="ru-RU" i="1" dirty="0" smtClean="0"/>
              <a:t>. Смерть настигла Скотта и его спутников всего в 15 км от места, где их  ждала основная часть '.экспедиции, в составе которой находилось и двое русских - </a:t>
            </a:r>
            <a:r>
              <a:rPr lang="ru-RU" i="1" dirty="0" err="1" smtClean="0"/>
              <a:t>Гирев</a:t>
            </a:r>
            <a:r>
              <a:rPr lang="ru-RU" i="1" dirty="0" smtClean="0"/>
              <a:t> и Омельченко.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229600" cy="4572000"/>
          </a:xfrm>
        </p:spPr>
        <p:txBody>
          <a:bodyPr/>
          <a:lstStyle/>
          <a:p>
            <a:pPr lvl="0">
              <a:buNone/>
            </a:pPr>
            <a:r>
              <a:rPr lang="ru-RU" i="1" dirty="0" smtClean="0"/>
              <a:t> 7.Гуси спасли Рим, а погубил Рим, по мнению токсикологов, металл.</a:t>
            </a:r>
          </a:p>
          <a:p>
            <a:pPr lvl="0">
              <a:buNone/>
            </a:pPr>
            <a:r>
              <a:rPr lang="ru-RU" i="1" dirty="0" smtClean="0"/>
              <a:t>    Какой это металл?</a:t>
            </a:r>
          </a:p>
          <a:p>
            <a:pPr lvl="0">
              <a:buNone/>
            </a:pPr>
            <a:r>
              <a:rPr lang="ru-RU" i="1" dirty="0" smtClean="0"/>
              <a:t>    Что вам известно об этом?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5650" name="Picture 2" descr="http://dic.academic.ru/pictures/wiki/files/71/GalenaFromKans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71744"/>
            <a:ext cx="3714750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721519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Рим спасли гуси - это известно всем. А в падении Рима, по мнению токсикологов, повинно  отравление свинцом. Есть версия, что использование оплавленной в свинце посуды и  свинцовых косметических красок</a:t>
            </a:r>
          </a:p>
          <a:p>
            <a:pPr>
              <a:buNone/>
            </a:pPr>
            <a:r>
              <a:rPr lang="ru-RU" i="1" dirty="0" smtClean="0"/>
              <a:t>                                       было 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причиной быстрого вымирания римской аристократии . Из-за систематического отравления малыми дозами свинца средняя продолжительность жизни римских патрициев не превышала 25 лет.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4626" name="Picture 2" descr="http://moikompas.ru/img/compas/2008-05-25/svinec/80602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0938" y="7762852"/>
            <a:ext cx="142896" cy="190528"/>
          </a:xfrm>
          <a:prstGeom prst="rect">
            <a:avLst/>
          </a:prstGeom>
          <a:noFill/>
        </p:spPr>
      </p:pic>
      <p:pic>
        <p:nvPicPr>
          <p:cNvPr id="154628" name="Picture 4" descr="http://moikompas.ru/img/compas/2008-05-25/svinec/80602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2790825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1195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8.</a:t>
            </a:r>
            <a:r>
              <a:rPr lang="ru-RU" i="1" dirty="0" smtClean="0"/>
              <a:t> Однажды к римскому императору Тиберию пришел незнакомец, принеся ему в дар изготовленную им чашу из блестящего, как серебро, легкого металла, полученного из глинистой земли. Должно быть, чувство благодарности редко обременяло императора, да и правителем он был недальновидным. Боясь, что новый металл с его прекрасными свойствами обесценит хранившиеся в казне золото  и серебро , он отрубил  изобретателю  голову, а его мастерскую  разрушил, чтобы никому неповадно было заниматься производством «опасного металла». </a:t>
            </a:r>
          </a:p>
          <a:p>
            <a:pPr lvl="0">
              <a:buNone/>
            </a:pPr>
            <a:r>
              <a:rPr lang="ru-RU" i="1" dirty="0" smtClean="0"/>
              <a:t>Из какого металла была изготовлена чаша?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Из алюминия.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2578" name="Picture 2" descr="http://img0.liveinternet.ru/images/attach/b/3/20/358/20358712_ww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533900" cy="3714750"/>
          </a:xfrm>
          <a:prstGeom prst="rect">
            <a:avLst/>
          </a:prstGeom>
          <a:noFill/>
        </p:spPr>
      </p:pic>
      <p:pic>
        <p:nvPicPr>
          <p:cNvPr id="152580" name="Picture 4" descr="http://arzamasgid.ru/images/stories/office/mir/max/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143250"/>
            <a:ext cx="4953000" cy="3714750"/>
          </a:xfrm>
          <a:prstGeom prst="rect">
            <a:avLst/>
          </a:prstGeom>
          <a:noFill/>
        </p:spPr>
      </p:pic>
      <p:pic>
        <p:nvPicPr>
          <p:cNvPr id="152584" name="Picture 8" descr="http://images.asia.ru/img/alibaba/photo/51448322/aluminum_Tu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 9.</a:t>
            </a:r>
            <a:r>
              <a:rPr lang="ru-RU" i="1" dirty="0" smtClean="0"/>
              <a:t> В начале века из Нью-Йоркского порта вышла в открытый океан красавица-яхта. Ее владелец, американский  миллионер, не пожалел  денег, чтобы увидеть свет. Корпус яхты был сделан из очень дорого</a:t>
            </a:r>
            <a:br>
              <a:rPr lang="ru-RU" i="1" dirty="0" smtClean="0"/>
            </a:br>
            <a:r>
              <a:rPr lang="ru-RU" i="1" dirty="0" smtClean="0"/>
              <a:t>в то время алюминия, листы которого, скреплялись медными заклепками. Это было красиво — сверкающий серебристым блеском корабль, усеянный золотистыми головками заклепок! Однако через несколько дней обшивка корпуса начала расходиться и яхта быстро пошла ко дну. </a:t>
            </a:r>
          </a:p>
          <a:p>
            <a:pPr lvl="0">
              <a:buNone/>
            </a:pPr>
            <a:r>
              <a:rPr lang="ru-RU" i="1" dirty="0" smtClean="0"/>
              <a:t>    Почему?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11956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Произошла химическая коррозия. Алюминий - более активный металл, по сравнению с медью. Именно он и будет </a:t>
            </a:r>
            <a:r>
              <a:rPr lang="ru-RU" i="1" dirty="0" err="1" smtClean="0"/>
              <a:t>корродировать</a:t>
            </a:r>
            <a:r>
              <a:rPr lang="ru-RU" i="1" dirty="0" smtClean="0"/>
              <a:t> в этой паре.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0532" name="Picture 4" descr="http://alhimic.ucoz.ru/_ph/7/2/2234858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2124075" cy="15430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33115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Если бы существовал приз за активность , то атомам какого металла его присудили бы?</a:t>
            </a:r>
            <a:endParaRPr lang="ru-RU" dirty="0"/>
          </a:p>
        </p:txBody>
      </p:sp>
      <p:pic>
        <p:nvPicPr>
          <p:cNvPr id="169986" name="Picture 2" descr="http://www.delo.si/assets/media/picture/20090611/sz5_a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68"/>
            <a:ext cx="357187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10.</a:t>
            </a:r>
            <a:r>
              <a:rPr lang="ru-RU" i="1" dirty="0" smtClean="0"/>
              <a:t> Алхимики утверждали: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«Семь металлов создал свет</a:t>
            </a:r>
          </a:p>
          <a:p>
            <a:pPr>
              <a:buNone/>
            </a:pPr>
            <a:r>
              <a:rPr lang="ru-RU" i="1" dirty="0" smtClean="0"/>
              <a:t>     По числу семи планет....»</a:t>
            </a:r>
          </a:p>
          <a:p>
            <a:pPr>
              <a:buNone/>
            </a:pPr>
            <a:r>
              <a:rPr lang="ru-RU" i="1" dirty="0" smtClean="0"/>
              <a:t>     Назовите эту «великолепную семёрку»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49506" name="Picture 2" descr="http://alhimic.ucoz.ru/_ph/5/2/8185630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24100"/>
            <a:ext cx="3810000" cy="4533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6715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    Солнце - золото, Луна - серебро, Марс - железо, Меркурий -ртуть, Юпитер - олово, Венера - медь, Сатурн - свинец. Известный  рус­ский  революционер, ученый-химик, академик Н.А. Морозов  написал: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Семь металлов создал свет</a:t>
            </a:r>
            <a:br>
              <a:rPr lang="ru-RU" i="1" dirty="0" smtClean="0"/>
            </a:br>
            <a:r>
              <a:rPr lang="ru-RU" i="1" dirty="0" smtClean="0"/>
              <a:t>По числу семи планет.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Дал нам космос на добро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Медь , Железо , Серебро,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Злато , Олово , Свинец…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Сын мой ! Сера - их отец,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И спеши , мой сын узнать: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Всем им ртуть - родная мать!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72000"/>
          </a:xfrm>
        </p:spPr>
        <p:txBody>
          <a:bodyPr/>
          <a:lstStyle/>
          <a:p>
            <a:pPr lvl="0">
              <a:buNone/>
            </a:pPr>
            <a:r>
              <a:rPr lang="ru-RU" i="1" dirty="0" smtClean="0"/>
              <a:t>   Цезию, если не считать фракций, которых практически нет в природе.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8962" name="Picture 2" descr="http://alhimic.ucoz.ru/_ph/5/2/209878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4762500" cy="46958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2.</a:t>
            </a:r>
            <a:r>
              <a:rPr lang="ru-RU" i="1" dirty="0" smtClean="0"/>
              <a:t> Какой из металлов в глубокой          древности  называли</a:t>
            </a:r>
          </a:p>
          <a:p>
            <a:pPr lvl="0">
              <a:buNone/>
            </a:pPr>
            <a:r>
              <a:rPr lang="ru-RU" i="1" dirty="0" smtClean="0"/>
              <a:t>   «небесной медью» и почему?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7939" name="Picture 3" descr="http://astrologo.ru/imason/Gele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857628"/>
            <a:ext cx="3333750" cy="24955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0262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i="1" dirty="0" smtClean="0"/>
              <a:t>Железо.</a:t>
            </a:r>
          </a:p>
          <a:p>
            <a:pPr lvl="0">
              <a:buNone/>
            </a:pPr>
            <a:r>
              <a:rPr lang="ru-RU" i="1" dirty="0" smtClean="0"/>
              <a:t>    Первое железо, с которым познакомился человек, было метеоритным, т.е. «небесного» происхождения, обрабатывали его также, как и медь. Древнегреческое название железа - «</a:t>
            </a:r>
            <a:r>
              <a:rPr lang="ru-RU" i="1" dirty="0" err="1" smtClean="0"/>
              <a:t>сидерос</a:t>
            </a:r>
            <a:r>
              <a:rPr lang="ru-RU" i="1" dirty="0" smtClean="0"/>
              <a:t>» - означает  «звездный», а древнеармянское название железа - «</a:t>
            </a:r>
            <a:r>
              <a:rPr lang="ru-RU" i="1" dirty="0" err="1" smtClean="0"/>
              <a:t>еркат</a:t>
            </a:r>
            <a:r>
              <a:rPr lang="ru-RU" i="1" dirty="0" smtClean="0"/>
              <a:t>» - переводится, как «капнувший с неба».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229600" cy="4214834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3.</a:t>
            </a:r>
            <a:r>
              <a:rPr lang="ru-RU" i="1" dirty="0" smtClean="0"/>
              <a:t> Почему во время похода</a:t>
            </a:r>
          </a:p>
          <a:p>
            <a:pPr lvl="0">
              <a:buNone/>
            </a:pPr>
            <a:r>
              <a:rPr lang="ru-RU" i="1" dirty="0" smtClean="0"/>
              <a:t>    Александра Македонского в Индию офицеры его армии реже болели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желудочно-кишечными заболева­ниями, чем солдаты?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5890" name="Picture 2" descr="http://dic.academic.ru/pictures/wiki/files/65/Alexander_and_Porus_dr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5267325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72000"/>
          </a:xfrm>
        </p:spPr>
        <p:txBody>
          <a:bodyPr/>
          <a:lstStyle/>
          <a:p>
            <a:pPr lvl="0">
              <a:buNone/>
            </a:pPr>
            <a:r>
              <a:rPr lang="ru-RU" i="1" dirty="0" smtClean="0"/>
              <a:t>    Потому что посуда офицеров была изготовлена из серебра, обладающего бактерицидными свойствами.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4866" name="Picture 2" descr="http://silverinform.ru/wp-content/uploads/2009/04/sereb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3116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7200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4. </a:t>
            </a:r>
            <a:r>
              <a:rPr lang="ru-RU" i="1" dirty="0" smtClean="0"/>
              <a:t>На какой особенности ртути был основан древний способ золочения?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3842" name="Picture 2" descr="http://img.photo.tut.ua/wowanez/528/13932/530/isakievskiy_sobor95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4762500" cy="3571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86808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48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      Ртуть  обладает  способностью  растворять многие  металлы, образуя  с  ними  сплавы (амальгамы). Золото  очень  легко  растворятся  в ртути, образуя  золотую  амальгаму. Ее  наносили на  обрабатываемое  изделие, которое нагревали. Ртуть испарялась, золото  оставалось на изделии. Таким  способом  был  позолочен купол  Исаакиевского  собора   -  памятника архитектуры, созданного в 1818 - 1857гг. в Петербурге но проекту  Огюста  </a:t>
            </a:r>
            <a:r>
              <a:rPr lang="ru-RU" i="1" dirty="0" err="1" smtClean="0"/>
              <a:t>Монферрана</a:t>
            </a:r>
            <a:r>
              <a:rPr lang="ru-RU" i="1" dirty="0" smtClean="0"/>
              <a:t>. Свыше 100 кг золота было нанесено амальгамацией  на медные листы, из которых выполнен  гигантский (диаметром около 26 м) купол  этого  собора. Легкий синевато-зеленый дымок  паров  ртути, который, казалось, исчезал бесследно, успевал отравить рабочих, занимавшихся позолотой. Люди погибали в страшных муках. По свидетельству современников, золочение купола стоило жизни 60 рабочим.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</TotalTime>
  <Words>713</Words>
  <Application>Microsoft Office PowerPoint</Application>
  <PresentationFormat>Экран (4:3)</PresentationFormat>
  <Paragraphs>80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                                          ВИКТОРИНА                                             МЕТАЛЛЫ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ВИКТОРИНА                                             МЕТАЛЛЫ</dc:title>
  <dc:creator>Вера</dc:creator>
  <cp:lastModifiedBy>Вера</cp:lastModifiedBy>
  <cp:revision>17</cp:revision>
  <dcterms:created xsi:type="dcterms:W3CDTF">2009-11-28T18:21:12Z</dcterms:created>
  <dcterms:modified xsi:type="dcterms:W3CDTF">2009-11-29T07:28:47Z</dcterms:modified>
</cp:coreProperties>
</file>