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B83564-66B0-44E4-B327-067949D4EDC1}" type="datetimeFigureOut">
              <a:rPr lang="ru-RU" smtClean="0"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3D213F6-1F2F-4335-B4DB-FD918AE452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УРОК-ОБОБЩЕНИЕ «МЕТАЛЛЫ»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000636"/>
            <a:ext cx="7772400" cy="1508760"/>
          </a:xfrm>
        </p:spPr>
        <p:txBody>
          <a:bodyPr/>
          <a:lstStyle/>
          <a:p>
            <a:r>
              <a:rPr lang="ru-RU" dirty="0" smtClean="0"/>
              <a:t>ПРОВОДИТСЯ  В  ФОРМЕ  ИГРЫ  «ХИМИЧЕСКИЙ  ХОККЕЙ»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Систематизировать знания учащихся по теме</a:t>
            </a:r>
          </a:p>
          <a:p>
            <a:pPr>
              <a:buNone/>
            </a:pPr>
            <a:r>
              <a:rPr lang="ru-RU" dirty="0" smtClean="0"/>
              <a:t>   «Металлы»;</a:t>
            </a:r>
          </a:p>
          <a:p>
            <a:pPr>
              <a:buNone/>
            </a:pPr>
            <a:r>
              <a:rPr lang="ru-RU" dirty="0" smtClean="0"/>
              <a:t>Продолжить работу по развитию</a:t>
            </a:r>
          </a:p>
          <a:p>
            <a:pPr>
              <a:buNone/>
            </a:pPr>
            <a:r>
              <a:rPr lang="ru-RU" dirty="0" smtClean="0"/>
              <a:t>    познавательной активности  учеников;</a:t>
            </a:r>
          </a:p>
          <a:p>
            <a:pPr>
              <a:buNone/>
            </a:pPr>
            <a:r>
              <a:rPr lang="ru-RU" dirty="0" smtClean="0"/>
              <a:t>Вырабатывать умения и навыки наблюдать , делать выводы , объяснять ход эксперимента.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ru-RU" dirty="0" smtClean="0"/>
              <a:t>ПРАВИЛА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7772400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Матч состоит из : </a:t>
            </a:r>
            <a:r>
              <a:rPr lang="ru-RU" dirty="0" err="1" smtClean="0"/>
              <a:t>разминки,теоретического</a:t>
            </a:r>
            <a:r>
              <a:rPr lang="ru-RU" dirty="0" smtClean="0"/>
              <a:t> тайма , практического тайма ,расчётного тайма.</a:t>
            </a:r>
          </a:p>
          <a:p>
            <a:r>
              <a:rPr lang="ru-RU" dirty="0" smtClean="0"/>
              <a:t>Учитель задаёт вопросы , учащиеся отвечают на  них.</a:t>
            </a:r>
          </a:p>
          <a:p>
            <a:r>
              <a:rPr lang="ru-RU" dirty="0" smtClean="0"/>
              <a:t>На заданный вопрос первыми в команде отвечают «нападающие» и получают за правильный ответ 4 балла 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Если «нападающие» не смогут ответить на данный вопрос , он передаётся «защитникам»(за ответ-3 балла),и если они не ответили , то на вопрос отвечает уже «вратарь»,но получает за ответ 2 балла.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6000"/>
            <a:ext cx="7772400" cy="4572000"/>
          </a:xfrm>
        </p:spPr>
        <p:txBody>
          <a:bodyPr/>
          <a:lstStyle/>
          <a:p>
            <a:r>
              <a:rPr lang="ru-RU" dirty="0" smtClean="0"/>
              <a:t>За дополнения команда может получить</a:t>
            </a:r>
          </a:p>
          <a:p>
            <a:pPr>
              <a:buNone/>
            </a:pPr>
            <a:r>
              <a:rPr lang="ru-RU" dirty="0" smtClean="0"/>
              <a:t>     1 балл. Если на вопрос в команде никто не ответил  ей  засчитывается </a:t>
            </a:r>
            <a:r>
              <a:rPr lang="ru-RU" dirty="0" smtClean="0"/>
              <a:t>гол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</TotalTime>
  <Words>152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УРОК-ОБОБЩЕНИЕ «МЕТАЛЛЫ» </vt:lpstr>
      <vt:lpstr>ЦЕЛИ УРОКА:</vt:lpstr>
      <vt:lpstr>ПРАВИЛА ИГРЫ: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7</cp:revision>
  <dcterms:created xsi:type="dcterms:W3CDTF">2009-11-29T12:19:30Z</dcterms:created>
  <dcterms:modified xsi:type="dcterms:W3CDTF">2009-11-29T13:28:21Z</dcterms:modified>
</cp:coreProperties>
</file>