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82" r:id="rId5"/>
    <p:sldId id="259" r:id="rId6"/>
    <p:sldId id="260" r:id="rId7"/>
    <p:sldId id="272" r:id="rId8"/>
    <p:sldId id="279" r:id="rId9"/>
    <p:sldId id="275" r:id="rId10"/>
    <p:sldId id="267" r:id="rId11"/>
    <p:sldId id="277" r:id="rId12"/>
    <p:sldId id="268" r:id="rId13"/>
    <p:sldId id="273" r:id="rId14"/>
    <p:sldId id="270" r:id="rId15"/>
    <p:sldId id="281" r:id="rId16"/>
    <p:sldId id="261" r:id="rId17"/>
    <p:sldId id="262" r:id="rId18"/>
    <p:sldId id="263" r:id="rId19"/>
    <p:sldId id="264" r:id="rId20"/>
    <p:sldId id="265" r:id="rId21"/>
    <p:sldId id="266" r:id="rId22"/>
    <p:sldId id="280" r:id="rId23"/>
    <p:sldId id="269" r:id="rId24"/>
    <p:sldId id="274" r:id="rId25"/>
    <p:sldId id="276" r:id="rId26"/>
    <p:sldId id="278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4690" autoAdjust="0"/>
  </p:normalViewPr>
  <p:slideViewPr>
    <p:cSldViewPr>
      <p:cViewPr varScale="1">
        <p:scale>
          <a:sx n="87" d="100"/>
          <a:sy n="87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B1684-22B1-4890-B6EA-D2D9FF17E89B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12A88-1E2D-43CA-804B-3026A1A56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0362F5-86F8-43DA-B7D2-7318481BB541}" type="datetimeFigureOut">
              <a:rPr lang="ru-RU" smtClean="0"/>
              <a:pPr/>
              <a:t>10.02.2012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81C89BC-48F1-4BDA-87E5-21E05459E4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Admin\&#1056;&#1072;&#1073;&#1086;&#1095;&#1080;&#1081;%20&#1089;&#1090;&#1086;&#1083;\&#1086;&#1087;&#1077;&#1088;&#1072;_&#1088;.mp3" TargetMode="Externa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Admin\&#1056;&#1072;&#1073;&#1086;&#1095;&#1080;&#1081;%20&#1089;&#1090;&#1086;&#1083;\&#1063;&#1072;&#1081;&#1082;&#1086;&#1074;&#1089;&#1082;&#1080;&#1081;__&#1055;&#1083;&#1077;&#1090;&#1085;&#1105;&#1074;__-__&#1042;&#1088;&#1077;&#1084;&#1077;&#1085;&#1072;_&#1075;&#1086;&#1076;&#1072;___&#1040;&#1087;&#1088;&#1077;&#1083;&#1100;__&#1055;&#1086;&#1076;&#1089;&#1085;&#1077;&#1078;&#1085;&#1080;&#1082;_.mp3" TargetMode="Externa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2857520"/>
          </a:xfrm>
        </p:spPr>
        <p:txBody>
          <a:bodyPr>
            <a:normAutofit/>
          </a:bodyPr>
          <a:lstStyle/>
          <a:p>
            <a:r>
              <a:rPr lang="ru-RU" dirty="0" smtClean="0"/>
              <a:t>Биография Дмитрия Ивановича Менделеева. </a:t>
            </a:r>
            <a:r>
              <a:rPr lang="ru-RU" sz="4000" dirty="0" smtClean="0"/>
              <a:t>ИСТОРИЯ ОТКРЫТИЯ ПЕРИОДИЧЕСКОГО ЗАКОНА </a:t>
            </a:r>
            <a:endParaRPr lang="ru-RU" sz="4000" dirty="0"/>
          </a:p>
        </p:txBody>
      </p:sp>
      <p:pic>
        <p:nvPicPr>
          <p:cNvPr id="4" name="Рисунок 3" descr="http://webelements.narod.ru/elements/Mendeleev/pics/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143248"/>
            <a:ext cx="348934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01090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07196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86776" y="50004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2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80"/>
            <a:ext cx="400052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01090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4357718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28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1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442915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2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857232"/>
            <a:ext cx="407196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01090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pload.wikimedia.org/wikipedia/commons/thumb/a/a9/Archip_Iwanowitsch_Kuindshi_006.jpg/120px-Archip_Iwanowitsch_Kuindshi_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371" y="642918"/>
            <a:ext cx="7296529" cy="5289990"/>
          </a:xfrm>
          <a:prstGeom prst="rect">
            <a:avLst/>
          </a:prstGeom>
          <a:noFill/>
        </p:spPr>
      </p:pic>
      <p:pic>
        <p:nvPicPr>
          <p:cNvPr id="44036" name="Picture 4" descr="http://upload.wikimedia.org/wikipedia/commons/a/a9/Archip_Iwanowitsch_Kuindshi_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143900" cy="587686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6357958"/>
          <a:ext cx="8001056" cy="274320"/>
        </p:xfrm>
        <a:graphic>
          <a:graphicData uri="http://schemas.openxmlformats.org/drawingml/2006/table">
            <a:tbl>
              <a:tblPr/>
              <a:tblGrid>
                <a:gridCol w="8001056"/>
              </a:tblGrid>
              <a:tr h="20288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00"/>
                          </a:solidFill>
                        </a:rPr>
                        <a:t>А</a:t>
                      </a:r>
                      <a:r>
                        <a:rPr lang="ru-RU" b="1" dirty="0">
                          <a:solidFill>
                            <a:srgbClr val="000000"/>
                          </a:solidFill>
                        </a:rPr>
                        <a:t>. И. Куинджи "Ночь на Днепре"</a:t>
                      </a:r>
                      <a:endParaRPr lang="ru-RU" dirty="0"/>
                    </a:p>
                  </a:txBody>
                  <a:tcPr marL="0" marR="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39176" y="65244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52" y="5572140"/>
          <a:ext cx="6096000" cy="117881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995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i="1" dirty="0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Дом Менделеевых в имении </a:t>
                      </a:r>
                      <a:r>
                        <a:rPr lang="ru-RU" sz="3200" b="1" i="1" dirty="0" err="1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Боблово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41" name="Рисунок 5" descr="Дом Менделеевых в имении Бобло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143932" cy="4804920"/>
          </a:xfrm>
          <a:prstGeom prst="rect">
            <a:avLst/>
          </a:prstGeom>
          <a:noFill/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0" y="2143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5372" y="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57818" y="2285992"/>
          <a:ext cx="3429024" cy="3859608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13488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5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Дмитрий Иванович и</a:t>
                      </a:r>
                      <a:br>
                        <a:rPr lang="ru-RU" sz="2800" b="1" i="1" dirty="0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</a:br>
                      <a:r>
                        <a:rPr lang="ru-RU" sz="2800" b="1" i="1" dirty="0" err="1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Феозва</a:t>
                      </a:r>
                      <a:r>
                        <a:rPr lang="ru-RU" sz="2800" b="1" i="1" dirty="0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 Никитична Менделеевы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0417" name="Рисунок 6" descr="Дмитрий Иванович и Феозва Никитична Менделее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4478203" cy="6000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52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929190" y="3108960"/>
          <a:ext cx="4000528" cy="3220786"/>
        </p:xfrm>
        <a:graphic>
          <a:graphicData uri="http://schemas.openxmlformats.org/drawingml/2006/table">
            <a:tbl>
              <a:tblPr/>
              <a:tblGrid>
                <a:gridCol w="4000528"/>
              </a:tblGrid>
              <a:tr h="920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320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4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i="1" dirty="0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Анна Ивановна Менделеева</a:t>
                      </a:r>
                      <a:br>
                        <a:rPr lang="ru-RU" sz="3200" b="1" i="1" dirty="0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</a:br>
                      <a:r>
                        <a:rPr lang="ru-RU" sz="3200" b="1" i="1" dirty="0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(урожденная Попова)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9393" name="Рисунок 7" descr="Анна Ивановна Менделеева (урожденная Попов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634126"/>
            <a:ext cx="4042199" cy="52237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52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072074"/>
          <a:ext cx="8143932" cy="1306068"/>
        </p:xfrm>
        <a:graphic>
          <a:graphicData uri="http://schemas.openxmlformats.org/drawingml/2006/table">
            <a:tbl>
              <a:tblPr/>
              <a:tblGrid>
                <a:gridCol w="8143932"/>
              </a:tblGrid>
              <a:tr h="122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73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Любовь Дмитриевна Менделеева</a:t>
                      </a:r>
                      <a:br>
                        <a:rPr lang="ru-RU" sz="2800" b="1" i="1" dirty="0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</a:br>
                      <a:r>
                        <a:rPr lang="ru-RU" sz="2800" b="1" i="1" dirty="0">
                          <a:solidFill>
                            <a:srgbClr val="274E4E"/>
                          </a:solidFill>
                          <a:latin typeface="Arial CYR"/>
                          <a:ea typeface="Times New Roman"/>
                          <a:cs typeface="Times New Roman"/>
                        </a:rPr>
                        <a:t>и Александр Александрович Блок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8369" name="Рисунок 8" descr="Любовь Дмитриевна Менделеева и Александр Александрович Бл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6143668" cy="49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01090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000100" y="5286388"/>
          <a:ext cx="3571900" cy="1016508"/>
        </p:xfrm>
        <a:graphic>
          <a:graphicData uri="http://schemas.openxmlformats.org/drawingml/2006/table">
            <a:tbl>
              <a:tblPr/>
              <a:tblGrid>
                <a:gridCol w="35719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solidFill>
                          <a:srgbClr val="000000"/>
                        </a:solidFill>
                        <a:latin typeface="Arial CYR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latin typeface="Arial CYR"/>
                          <a:ea typeface="Times New Roman"/>
                          <a:cs typeface="Times New Roman"/>
                        </a:rPr>
                        <a:t>Д.И.Менделеев. </a:t>
                      </a:r>
                      <a:br>
                        <a:rPr lang="ru-RU" sz="2400" b="1" i="1" dirty="0">
                          <a:latin typeface="Arial CYR"/>
                          <a:ea typeface="Times New Roman"/>
                          <a:cs typeface="Times New Roman"/>
                        </a:rPr>
                      </a:br>
                      <a:r>
                        <a:rPr lang="ru-RU" sz="2400" b="1" i="1" dirty="0">
                          <a:latin typeface="Arial CYR"/>
                          <a:ea typeface="Times New Roman"/>
                          <a:cs typeface="Times New Roman"/>
                        </a:rPr>
                        <a:t>Снимок 1855 г</a:t>
                      </a:r>
                      <a:r>
                        <a:rPr lang="ru-RU" sz="1000" b="1" i="1" dirty="0">
                          <a:latin typeface="Arial CYR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5603" name="Рисунок 1" descr="Д.И.Менделеев. Снимок 1855 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428604"/>
            <a:ext cx="3857652" cy="4807228"/>
          </a:xfrm>
          <a:prstGeom prst="rect">
            <a:avLst/>
          </a:prstGeom>
          <a:noFill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357818" y="428604"/>
            <a:ext cx="300036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Девиз урока: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Уважение к минувшему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вот черта, </a:t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отличающая образованность от дикости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(А.С.Пушкин)</a:t>
            </a:r>
            <a:endParaRPr kumimoji="0" lang="ru-RU" sz="2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6776" y="50004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71480"/>
            <a:ext cx="5072097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пера_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928662" y="5643578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7252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Чайковский__Плетнёв__-__Времена_года___Апрель__Подснежник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7" y="5786454"/>
            <a:ext cx="583410" cy="500066"/>
          </a:xfrm>
          <a:prstGeom prst="rect">
            <a:avLst/>
          </a:prstGeom>
        </p:spPr>
      </p:pic>
      <p:pic>
        <p:nvPicPr>
          <p:cNvPr id="4" name="Рисунок 3" descr="http://webelements.narod.ru/elements/Mendeleev/pics/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1071546"/>
            <a:ext cx="457203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72528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345059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CYR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Основные даты жизни и деятельности Д.И.Менделеева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1834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8 февраля родился Д.И.Менделеев.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1841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поступление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Тобольскую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гимназию.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1847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смерть отца.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1849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окончание гимназии.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1850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поступление в Главный педагогический институт.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1850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смерть матери.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1854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выход первой печатной работы.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1855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окончание Главного педагогического института.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1856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защита магистерской диссертации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Удельные объемы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1861 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выпуск учебника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Органическая химия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1865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защита докторской диссертации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О соединении спирта с водой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1868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основание Русского химического общества по инициативе Д.И.Менделеева.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1869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открытие периодического закона (17 февраля (1 марта)).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1869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1871 гг.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издание книги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Основы химии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1890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уход из Петербургского университета.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1893 г.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назначение управляющим Главной палаты мер и весов.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1894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избрание доктором прав Оксфордского университета и почетным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доктором наук Кембриджского университета.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1901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1902 гг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разработка проекта ледокола для арктических экспедиций.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1905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издание книги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Заветные мысли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1906 г.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издание труда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К познанию России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</a:b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1907 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CYR"/>
                <a:ea typeface="Times New Roman" pitchFamily="18" charset="0"/>
                <a:cs typeface="Times New Roman" pitchFamily="18" charset="0"/>
              </a:rPr>
              <a:t> 2 февраля скончался Д.И.Менделеев.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52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857232"/>
            <a:ext cx="3857651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01090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28604"/>
            <a:ext cx="4929221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01090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214842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528" y="214290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ebelements.narod.ru/elements/Mendeleev/pics/1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407196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01090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472518" cy="400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928670"/>
            <a:ext cx="7901014" cy="5091130"/>
          </a:xfrm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 В каком городе родился Менделеев: 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Москва      б) Тобольск      в) Екатеринбург   г) Петербург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В каком  университете Менделеев  проработал 23 года: 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Тобольском   б) Петербургском   в) Московском   г) Берлинском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В каком году Менделеев открыл Периодический закон 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 1869       б) 1896         в) 1769   г) 1864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Как  звали вторую жену Менделеева  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а) Мария          б) Маргарита       в) Анна        г) Алла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 Сколько детей было в семье Менделеева  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7        б) 20           в) 14            г) 12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52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472518" cy="4000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Тестирование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928670"/>
            <a:ext cx="7901014" cy="5091130"/>
          </a:xfrm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  В каком городе родился Менделеев: 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Москва      </a:t>
            </a:r>
            <a:r>
              <a:rPr lang="ru-RU" sz="18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б) Тобольск     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в) Екатеринбург   г) Петербург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В каком  университете Менделеев  проработал 23 года: 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Тобольском   </a:t>
            </a:r>
            <a:r>
              <a:rPr lang="ru-RU" sz="18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б) Петербургском  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в) Московском   г) Берлинском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В каком году Менделеев открыл Периодический закон 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 1869      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б) 1896         в) 1769   г) 1864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Как  звали вторую жену Менделеева  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а) Мария          б) Маргарита       </a:t>
            </a:r>
            <a:r>
              <a:rPr lang="ru-RU" sz="18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в) Анна       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г) Алла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 Сколько детей было в семье Менделеева  </a:t>
            </a:r>
          </a:p>
          <a:p>
            <a:pPr marL="342900" indent="-342900">
              <a:lnSpc>
                <a:spcPct val="100000"/>
              </a:lnSpc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а) 7        б) 20           </a:t>
            </a:r>
            <a:r>
              <a:rPr lang="ru-RU" sz="1800" u="sng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в) 14           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г) 12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572528" y="14285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28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43042" y="4572008"/>
          <a:ext cx="6215106" cy="2023368"/>
        </p:xfrm>
        <a:graphic>
          <a:graphicData uri="http://schemas.openxmlformats.org/drawingml/2006/table">
            <a:tbl>
              <a:tblPr/>
              <a:tblGrid>
                <a:gridCol w="6215106"/>
              </a:tblGrid>
              <a:tr h="818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05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b="1" i="1" dirty="0">
                          <a:latin typeface="Arial CYR"/>
                          <a:ea typeface="Times New Roman"/>
                          <a:cs typeface="Times New Roman"/>
                        </a:rPr>
                        <a:t>Петербургский университет.</a:t>
                      </a:r>
                      <a:br>
                        <a:rPr lang="ru-RU" sz="2800" b="1" i="1" dirty="0">
                          <a:latin typeface="Arial CYR"/>
                          <a:ea typeface="Times New Roman"/>
                          <a:cs typeface="Times New Roman"/>
                        </a:rPr>
                      </a:br>
                      <a:r>
                        <a:rPr lang="ru-RU" sz="2800" b="1" i="1" dirty="0">
                          <a:latin typeface="Arial CYR"/>
                          <a:ea typeface="Times New Roman"/>
                          <a:cs typeface="Times New Roman"/>
                        </a:rPr>
                        <a:t>Акварель с гравюры 1850-х гг.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9937" name="Рисунок 2" descr="Петербургский университет.Акварель с гравюры 1850-х гг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608767"/>
            <a:ext cx="7929618" cy="42489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528" y="214290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357158" y="0"/>
            <a:ext cx="8001056" cy="5643578"/>
          </a:xfrm>
          <a:prstGeom prst="cloudCallout">
            <a:avLst>
              <a:gd name="adj1" fmla="val 50980"/>
              <a:gd name="adj2" fmla="val 6764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Admin\Мои документы\Мои рисунки\2\2 027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568" y="879400"/>
            <a:ext cx="4610712" cy="28353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86776" y="50004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29256" y="857232"/>
          <a:ext cx="3429024" cy="5072098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1170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01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i="1" dirty="0">
                          <a:latin typeface="Arial CYR"/>
                          <a:ea typeface="Times New Roman"/>
                          <a:cs typeface="Times New Roman"/>
                        </a:rPr>
                        <a:t>Весы конструкции Д.И.Менделеева </a:t>
                      </a:r>
                      <a:br>
                        <a:rPr lang="ru-RU" sz="2400" b="1" i="1" dirty="0">
                          <a:latin typeface="Arial CYR"/>
                          <a:ea typeface="Times New Roman"/>
                          <a:cs typeface="Times New Roman"/>
                        </a:rPr>
                      </a:br>
                      <a:r>
                        <a:rPr lang="ru-RU" sz="2400" b="1" i="1" dirty="0">
                          <a:latin typeface="Arial CYR"/>
                          <a:ea typeface="Times New Roman"/>
                          <a:cs typeface="Times New Roman"/>
                        </a:rPr>
                        <a:t>для взвешивания твердых и газообразных веществ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61" name="Рисунок 3" descr="Весы конструкции Д.И.Менделеева для взвешивания твердых и газообразных вещест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357165"/>
            <a:ext cx="4572033" cy="59084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86776" y="50004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29256" y="857232"/>
          <a:ext cx="3429024" cy="5079504"/>
        </p:xfrm>
        <a:graphic>
          <a:graphicData uri="http://schemas.openxmlformats.org/drawingml/2006/table">
            <a:tbl>
              <a:tblPr/>
              <a:tblGrid>
                <a:gridCol w="3429024"/>
              </a:tblGrid>
              <a:tr h="1714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i="1" dirty="0">
                          <a:latin typeface="Arial CYR"/>
                          <a:ea typeface="Times New Roman"/>
                          <a:cs typeface="Times New Roman"/>
                        </a:rPr>
                        <a:t>Здание бывшей Палаты мер и весов </a:t>
                      </a:r>
                      <a:br>
                        <a:rPr lang="ru-RU" sz="3200" b="1" i="1" dirty="0">
                          <a:latin typeface="Arial CYR"/>
                          <a:ea typeface="Times New Roman"/>
                          <a:cs typeface="Times New Roman"/>
                        </a:rPr>
                      </a:br>
                      <a:r>
                        <a:rPr lang="ru-RU" sz="3200" b="1" i="1" dirty="0">
                          <a:latin typeface="Arial CYR"/>
                          <a:ea typeface="Times New Roman"/>
                          <a:cs typeface="Times New Roman"/>
                        </a:rPr>
                        <a:t>(ныне НПО ВНИИМ им. Д.И.Менделеева)</a:t>
                      </a:r>
                      <a:endParaRPr lang="ru-RU" sz="4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2465" name="Рисунок 4" descr="Здание бывшей Палаты мер и весов (ныне НПО ВНИИМ им. Д.И.Менделеева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89"/>
            <a:ext cx="4572032" cy="63189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86776" y="50004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1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44291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86776" y="50004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18"/>
            <a:ext cx="46434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86776" y="50004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elements.narod.ru/elements/Mendeleev/pics/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642918"/>
            <a:ext cx="41434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86776" y="50004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194</TotalTime>
  <Words>309</Words>
  <Application>Microsoft Office PowerPoint</Application>
  <PresentationFormat>Экран (4:3)</PresentationFormat>
  <Paragraphs>66</Paragraphs>
  <Slides>28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Бумажная</vt:lpstr>
      <vt:lpstr>Биография Дмитрия Ивановича Менделеева. ИСТОРИЯ ОТКРЫТИЯ ПЕРИОДИЧЕСКОГО ЗАКОНА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Тестирование</vt:lpstr>
      <vt:lpstr>Тестирование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Периодическая система химических элементовБиография Дмитрия Ивановича Менделеева </dc:title>
  <dc:creator>Admin</dc:creator>
  <cp:lastModifiedBy>Admin</cp:lastModifiedBy>
  <cp:revision>28</cp:revision>
  <dcterms:created xsi:type="dcterms:W3CDTF">2012-02-07T13:27:52Z</dcterms:created>
  <dcterms:modified xsi:type="dcterms:W3CDTF">2012-02-10T15:28:45Z</dcterms:modified>
</cp:coreProperties>
</file>