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5608088761632091"/>
          <c:y val="4.1263440860215064E-2"/>
          <c:w val="0.81028561202576965"/>
          <c:h val="0.6837992125984271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7030A0"/>
              </a:solidFill>
            </a:ln>
          </c:spPr>
          <c:cat>
            <c:strRef>
              <c:f>Лист1!$A$2:$A$8</c:f>
              <c:strCache>
                <c:ptCount val="7"/>
                <c:pt idx="0">
                  <c:v>Вопрос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  <c:pt idx="5">
                  <c:v>Вопрос 6</c:v>
                </c:pt>
                <c:pt idx="6">
                  <c:v>Вопрос 7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13</c:v>
                </c:pt>
                <c:pt idx="3">
                  <c:v>14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cat>
            <c:strRef>
              <c:f>Лист1!$A$2:$A$8</c:f>
              <c:strCache>
                <c:ptCount val="7"/>
                <c:pt idx="0">
                  <c:v>Вопрос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  <c:pt idx="5">
                  <c:v>Вопрос 6</c:v>
                </c:pt>
                <c:pt idx="6">
                  <c:v>Вопрос 7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7</c:v>
                </c:pt>
                <c:pt idx="1">
                  <c:v>13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10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Лист1!$A$2:$A$8</c:f>
              <c:strCache>
                <c:ptCount val="7"/>
                <c:pt idx="0">
                  <c:v>Вопрос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  <c:pt idx="5">
                  <c:v>Вопрос 6</c:v>
                </c:pt>
                <c:pt idx="6">
                  <c:v>Вопрос 7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3</c:v>
                </c:pt>
                <c:pt idx="6">
                  <c:v>10</c:v>
                </c:pt>
              </c:numCache>
            </c:numRef>
          </c:val>
        </c:ser>
        <c:shape val="box"/>
        <c:axId val="58796288"/>
        <c:axId val="66781184"/>
        <c:axId val="0"/>
      </c:bar3DChart>
      <c:catAx>
        <c:axId val="58796288"/>
        <c:scaling>
          <c:orientation val="minMax"/>
        </c:scaling>
        <c:axPos val="b"/>
        <c:tickLblPos val="nextTo"/>
        <c:crossAx val="66781184"/>
        <c:crosses val="autoZero"/>
        <c:auto val="1"/>
        <c:lblAlgn val="ctr"/>
        <c:lblOffset val="100"/>
      </c:catAx>
      <c:valAx>
        <c:axId val="66781184"/>
        <c:scaling>
          <c:orientation val="minMax"/>
          <c:max val="15"/>
          <c:min val="1"/>
        </c:scaling>
        <c:axPos val="l"/>
        <c:majorGridlines/>
        <c:numFmt formatCode="General" sourceLinked="1"/>
        <c:tickLblPos val="nextTo"/>
        <c:crossAx val="58796288"/>
        <c:crosses val="autoZero"/>
        <c:crossBetween val="between"/>
        <c:majorUnit val="1"/>
        <c:minorUnit val="0.1"/>
      </c:valAx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rgbClr val="00B0F0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1-7 (0 ч.- 0%)</c:v>
                </c:pt>
                <c:pt idx="1">
                  <c:v>8-15 (16 ч. 80% )</c:v>
                </c:pt>
                <c:pt idx="2">
                  <c:v>16-21 (4 ч.- 20%)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</c:v>
                </c:pt>
                <c:pt idx="1">
                  <c:v>0.8</c:v>
                </c:pt>
                <c:pt idx="2">
                  <c:v>0.2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C7CA37-AB80-46CD-B6DB-917180E307C2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BF0EAD-F373-4F09-91E9-A13188AEF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Are you a TV Addict?</a:t>
            </a:r>
            <a:endParaRPr lang="ru-RU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Admin\Рабочий стол\подрост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67770">
            <a:off x="480629" y="1171413"/>
            <a:ext cx="2880383" cy="200026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ноч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357430"/>
            <a:ext cx="2643205" cy="2000264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Мальчик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68361">
            <a:off x="6021505" y="1337234"/>
            <a:ext cx="2842364" cy="1916615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Рабочий стол\Девочка с пультом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27611">
            <a:off x="875274" y="4208456"/>
            <a:ext cx="2930087" cy="2216710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Рабочий стол\Двое перед тв.jpg"/>
          <p:cNvPicPr>
            <a:picLocks noChangeAspect="1" noChangeArrowheads="1"/>
          </p:cNvPicPr>
          <p:nvPr/>
        </p:nvPicPr>
        <p:blipFill>
          <a:blip r:embed="rId6" cstate="print"/>
          <a:srcRect l="17424" t="7547" r="11298" b="32075"/>
          <a:stretch>
            <a:fillRect/>
          </a:stretch>
        </p:blipFill>
        <p:spPr bwMode="auto">
          <a:xfrm rot="21090826">
            <a:off x="5357818" y="4214818"/>
            <a:ext cx="321471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2867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A TV Quiz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715016"/>
          </a:xfrm>
        </p:spPr>
        <p:txBody>
          <a:bodyPr/>
          <a:lstStyle/>
          <a:p>
            <a:r>
              <a:rPr lang="en-US" dirty="0" smtClean="0"/>
              <a:t>How much time/ to spend/ in front of TV?</a:t>
            </a:r>
          </a:p>
          <a:p>
            <a:r>
              <a:rPr lang="en-US" dirty="0" smtClean="0"/>
              <a:t>What/ the first thing to do/ when to come home?</a:t>
            </a:r>
          </a:p>
          <a:p>
            <a:r>
              <a:rPr lang="en-US" dirty="0" smtClean="0"/>
              <a:t>If/ to have free time/ today/ what/ to do?</a:t>
            </a:r>
          </a:p>
          <a:p>
            <a:r>
              <a:rPr lang="en-US" dirty="0" smtClean="0"/>
              <a:t>Imagine/ TV/ not to work? what/ to do?</a:t>
            </a:r>
          </a:p>
          <a:p>
            <a:r>
              <a:rPr lang="en-US" dirty="0" smtClean="0"/>
              <a:t>If/ there /to be nothing good on/ what/ to do?</a:t>
            </a:r>
          </a:p>
          <a:p>
            <a:r>
              <a:rPr lang="en-US" dirty="0" smtClean="0"/>
              <a:t>How/ to spend perfect evening?</a:t>
            </a:r>
          </a:p>
          <a:p>
            <a:r>
              <a:rPr lang="en-US" dirty="0" smtClean="0"/>
              <a:t>How/ TV/ to influence ones’ lives?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questions of the quiz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How much time do you spend in front of a TV?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is the first thing you do when you get home?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If you have free time today what would you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Imagine your TV is not working for a week, what would you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There is nothing good on, what would you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How would you spend your perfect evening?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How does TV influence our lives?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right answers 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</a:t>
            </a:r>
          </a:p>
          <a:p>
            <a:pPr marL="514350" indent="-514350">
              <a:buNone/>
            </a:pPr>
            <a:r>
              <a:rPr lang="en-US" dirty="0" smtClean="0"/>
              <a:t>The score: 9</a:t>
            </a:r>
            <a:endParaRPr lang="ru-RU" dirty="0"/>
          </a:p>
        </p:txBody>
      </p:sp>
      <p:pic>
        <p:nvPicPr>
          <p:cNvPr id="1027" name="Picture 3" descr="C:\Documents and Settings\Admin\Рабочий стол\Интервью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071942"/>
            <a:ext cx="2571768" cy="2500330"/>
          </a:xfrm>
          <a:prstGeom prst="rect">
            <a:avLst/>
          </a:prstGeom>
          <a:noFill/>
        </p:spPr>
      </p:pic>
      <p:pic>
        <p:nvPicPr>
          <p:cNvPr id="1026" name="Picture 2" descr="C:\Documents and Settings\Admin\Рабочий стол\Intervi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071942"/>
            <a:ext cx="2357454" cy="2420935"/>
          </a:xfrm>
          <a:prstGeom prst="rect">
            <a:avLst/>
          </a:prstGeom>
          <a:noFill/>
        </p:spPr>
      </p:pic>
      <p:pic>
        <p:nvPicPr>
          <p:cNvPr id="4" name="Picture 3" descr="C:\Documents and Settings\Admin\Рабочий стол\Qui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1428736"/>
            <a:ext cx="3786214" cy="2354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Are you a TV Addict?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04800" y="1391607"/>
          <a:ext cx="6553215" cy="5109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498"/>
                <a:gridCol w="500066"/>
                <a:gridCol w="428628"/>
                <a:gridCol w="500066"/>
                <a:gridCol w="571504"/>
                <a:gridCol w="500066"/>
                <a:gridCol w="500066"/>
                <a:gridCol w="428628"/>
                <a:gridCol w="928693"/>
              </a:tblGrid>
              <a:tr h="49836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ru-RU" dirty="0"/>
                    </a:p>
                  </a:txBody>
                  <a:tcPr/>
                </a:tc>
              </a:tr>
              <a:tr h="458640">
                <a:tc>
                  <a:txBody>
                    <a:bodyPr/>
                    <a:lstStyle/>
                    <a:p>
                      <a:r>
                        <a:rPr lang="en-US" dirty="0" smtClean="0"/>
                        <a:t>1. DASHA D.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8640">
                <a:tc>
                  <a:txBody>
                    <a:bodyPr/>
                    <a:lstStyle/>
                    <a:p>
                      <a:r>
                        <a:rPr lang="en-US" dirty="0" smtClean="0"/>
                        <a:t>2. DASHA S.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0943">
                <a:tc>
                  <a:txBody>
                    <a:bodyPr/>
                    <a:lstStyle/>
                    <a:p>
                      <a:r>
                        <a:rPr lang="en-US" dirty="0" smtClean="0"/>
                        <a:t>3. SASHA</a:t>
                      </a:r>
                      <a:r>
                        <a:rPr lang="en-US" baseline="0" dirty="0" smtClean="0"/>
                        <a:t> B.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9218">
                <a:tc>
                  <a:txBody>
                    <a:bodyPr/>
                    <a:lstStyle/>
                    <a:p>
                      <a:r>
                        <a:rPr lang="en-US" dirty="0" smtClean="0"/>
                        <a:t>4. VANYA S.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0943">
                <a:tc>
                  <a:txBody>
                    <a:bodyPr/>
                    <a:lstStyle/>
                    <a:p>
                      <a:r>
                        <a:rPr lang="en-US" dirty="0" smtClean="0"/>
                        <a:t>5. SASHA R.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9218">
                <a:tc>
                  <a:txBody>
                    <a:bodyPr/>
                    <a:lstStyle/>
                    <a:p>
                      <a:r>
                        <a:rPr lang="en-US" dirty="0" smtClean="0"/>
                        <a:t>6. ALESYA S.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0943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   (1 POINT)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0943">
                <a:tc>
                  <a:txBody>
                    <a:bodyPr/>
                    <a:lstStyle/>
                    <a:p>
                      <a:r>
                        <a:rPr lang="en-US" dirty="0" smtClean="0"/>
                        <a:t>B    (2</a:t>
                      </a:r>
                      <a:r>
                        <a:rPr lang="en-US" baseline="0" dirty="0" smtClean="0"/>
                        <a:t> POINTS)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1370">
                <a:tc>
                  <a:txBody>
                    <a:bodyPr/>
                    <a:lstStyle/>
                    <a:p>
                      <a:r>
                        <a:rPr lang="en-US" dirty="0" smtClean="0"/>
                        <a:t>C    (3 POINTS)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929454" y="1428736"/>
            <a:ext cx="2062146" cy="507209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Are the pupils of the 8 B TV Addicts?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1"/>
          </p:nvPr>
        </p:nvGraphicFramePr>
        <p:xfrm>
          <a:off x="0" y="1462070"/>
          <a:ext cx="6000760" cy="5395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half" idx="2"/>
          </p:nvPr>
        </p:nvGraphicFramePr>
        <p:xfrm>
          <a:off x="6000750" y="1600200"/>
          <a:ext cx="299085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0" grpId="0">
        <p:bldAsOne/>
      </p:bldGraphic>
      <p:bldGraphic spid="1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400296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7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br>
              <a:rPr lang="en-US" sz="7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4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телевизор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143116"/>
            <a:ext cx="4572032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243</TotalTime>
  <Words>267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           Are you a TV Addict?</vt:lpstr>
      <vt:lpstr>                        A TV Quiz</vt:lpstr>
      <vt:lpstr>     The questions of the quiz</vt:lpstr>
      <vt:lpstr>              The right answers </vt:lpstr>
      <vt:lpstr>               Are you a TV Addict?</vt:lpstr>
      <vt:lpstr> Are the pupils of the 8 B TV Addicts?</vt:lpstr>
      <vt:lpstr>            Thank you!   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Are you a TV Addict?</dc:title>
  <dc:creator>Admin</dc:creator>
  <cp:lastModifiedBy>Учитель</cp:lastModifiedBy>
  <cp:revision>29</cp:revision>
  <dcterms:created xsi:type="dcterms:W3CDTF">2012-05-06T18:14:08Z</dcterms:created>
  <dcterms:modified xsi:type="dcterms:W3CDTF">2012-06-08T07:31:58Z</dcterms:modified>
</cp:coreProperties>
</file>