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5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66725A6-B7D1-45F1-A588-D84B1A54344B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528234-7CFD-4B0C-AB8D-F2C17BD4A4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Возвратные местоимения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Reflexive Pronouns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6687845" cy="4814349"/>
          </a:xfrm>
        </p:spPr>
        <p:txBody>
          <a:bodyPr numCol="2">
            <a:normAutofit fontScale="85000" lnSpcReduction="10000"/>
          </a:bodyPr>
          <a:lstStyle/>
          <a:p>
            <a:pPr fontAlgn="base"/>
            <a:r>
              <a:rPr lang="en-US" sz="2800" b="1" dirty="0"/>
              <a:t>I – myself (</a:t>
            </a:r>
            <a:r>
              <a:rPr lang="ru-RU" sz="2800" b="1" dirty="0"/>
              <a:t>я сам)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 smtClean="0"/>
              <a:t>You – yourself (</a:t>
            </a:r>
            <a:r>
              <a:rPr lang="ru-RU" sz="2800" b="1" dirty="0" smtClean="0"/>
              <a:t>ты сам)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 smtClean="0"/>
              <a:t>He</a:t>
            </a:r>
            <a:r>
              <a:rPr lang="en-US" sz="2800" b="1" dirty="0"/>
              <a:t> – himself (</a:t>
            </a:r>
            <a:r>
              <a:rPr lang="ru-RU" sz="2800" b="1" dirty="0"/>
              <a:t>он сам)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 smtClean="0"/>
              <a:t>She</a:t>
            </a:r>
            <a:r>
              <a:rPr lang="en-US" sz="2800" b="1" dirty="0"/>
              <a:t> – herself (</a:t>
            </a:r>
            <a:r>
              <a:rPr lang="ru-RU" sz="2800" b="1" dirty="0"/>
              <a:t>она сама)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 smtClean="0"/>
              <a:t>It</a:t>
            </a:r>
            <a:r>
              <a:rPr lang="en-US" sz="2800" b="1" dirty="0"/>
              <a:t> – itself (</a:t>
            </a:r>
            <a:r>
              <a:rPr lang="ru-RU" sz="2800" b="1" dirty="0"/>
              <a:t>оно само)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/>
              <a:t>We – ourselves (</a:t>
            </a:r>
            <a:r>
              <a:rPr lang="ru-RU" sz="2800" b="1" dirty="0"/>
              <a:t>мы сами)</a:t>
            </a:r>
          </a:p>
          <a:p>
            <a:pPr fontAlgn="base"/>
            <a:r>
              <a:rPr lang="en-US" sz="2800" b="1" dirty="0"/>
              <a:t>You – yourselves (</a:t>
            </a:r>
            <a:r>
              <a:rPr lang="ru-RU" sz="2800" b="1" dirty="0"/>
              <a:t>вы сами)</a:t>
            </a:r>
          </a:p>
          <a:p>
            <a:pPr fontAlgn="base"/>
            <a:endParaRPr lang="en-US" sz="2800" b="1" dirty="0" smtClean="0"/>
          </a:p>
          <a:p>
            <a:pPr fontAlgn="base"/>
            <a:r>
              <a:rPr lang="en-US" sz="2800" b="1" dirty="0"/>
              <a:t>They – themselves (</a:t>
            </a:r>
            <a:r>
              <a:rPr lang="ru-RU" sz="2800" b="1" dirty="0"/>
              <a:t>они сами)</a:t>
            </a:r>
          </a:p>
          <a:p>
            <a:pPr fontAlgn="base"/>
            <a:r>
              <a:rPr lang="en-US" sz="2800" b="1" dirty="0"/>
              <a:t>One – oneself (</a:t>
            </a:r>
            <a:r>
              <a:rPr lang="ru-RU" sz="2800" b="1" dirty="0"/>
              <a:t>сам)</a:t>
            </a:r>
          </a:p>
          <a:p>
            <a:pPr fontAlgn="base"/>
            <a:endParaRPr lang="en-US" sz="2800" b="1" dirty="0" smtClean="0"/>
          </a:p>
          <a:p>
            <a:pPr fontAlgn="base"/>
            <a:endParaRPr lang="en-US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Употребление возвратных местоимений в английском языке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возвратные местоимения в английском языке могут выполнять функцию не одного члена предложения, а </a:t>
            </a:r>
            <a:r>
              <a:rPr lang="ru-RU" dirty="0" smtClean="0"/>
              <a:t>нескольких</a:t>
            </a:r>
            <a:r>
              <a:rPr lang="en-US" dirty="0" smtClean="0"/>
              <a:t>. </a:t>
            </a:r>
            <a:r>
              <a:rPr lang="ru-RU" dirty="0" smtClean="0"/>
              <a:t> Например</a:t>
            </a:r>
            <a:r>
              <a:rPr lang="ru-RU" dirty="0"/>
              <a:t>:</a:t>
            </a:r>
          </a:p>
          <a:p>
            <a:pPr fontAlgn="base"/>
            <a:r>
              <a:rPr lang="ru-RU" b="1" dirty="0" err="1"/>
              <a:t>She</a:t>
            </a:r>
            <a:r>
              <a:rPr lang="ru-RU" b="1" dirty="0"/>
              <a:t> </a:t>
            </a:r>
            <a:r>
              <a:rPr lang="ru-RU" b="1" dirty="0" err="1"/>
              <a:t>has</a:t>
            </a:r>
            <a:r>
              <a:rPr lang="ru-RU" b="1" dirty="0"/>
              <a:t> </a:t>
            </a:r>
            <a:r>
              <a:rPr lang="ru-RU" b="1" dirty="0" err="1"/>
              <a:t>cut</a:t>
            </a:r>
            <a:r>
              <a:rPr lang="ru-RU" b="1" dirty="0"/>
              <a:t> </a:t>
            </a:r>
            <a:r>
              <a:rPr lang="ru-RU" b="1" dirty="0" err="1"/>
              <a:t>herself</a:t>
            </a:r>
            <a:r>
              <a:rPr lang="ru-RU" b="1" dirty="0"/>
              <a:t>. </a:t>
            </a:r>
            <a:r>
              <a:rPr lang="ru-RU" dirty="0"/>
              <a:t>– Она порезала себя. (прямое дополнение)</a:t>
            </a:r>
          </a:p>
          <a:p>
            <a:pPr fontAlgn="base"/>
            <a:r>
              <a:rPr lang="ru-RU" b="1" dirty="0"/>
              <a:t>I </a:t>
            </a:r>
            <a:r>
              <a:rPr lang="ru-RU" b="1" dirty="0" err="1"/>
              <a:t>work</a:t>
            </a:r>
            <a:r>
              <a:rPr lang="ru-RU" b="1" dirty="0"/>
              <a:t> </a:t>
            </a:r>
            <a:r>
              <a:rPr lang="ru-RU" b="1" dirty="0" err="1"/>
              <a:t>for</a:t>
            </a:r>
            <a:r>
              <a:rPr lang="ru-RU" b="1" dirty="0"/>
              <a:t> </a:t>
            </a:r>
            <a:r>
              <a:rPr lang="ru-RU" b="1" dirty="0" err="1"/>
              <a:t>myself</a:t>
            </a:r>
            <a:r>
              <a:rPr lang="ru-RU" b="1" dirty="0"/>
              <a:t>. </a:t>
            </a:r>
            <a:r>
              <a:rPr lang="ru-RU" dirty="0"/>
              <a:t>– Я работаю на себя. (косвенное дополнение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Употребляются с: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344816" cy="3878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 </a:t>
            </a:r>
            <a:r>
              <a:rPr lang="ru-RU" dirty="0" smtClean="0"/>
              <a:t>глаголами</a:t>
            </a:r>
            <a:r>
              <a:rPr lang="ru-RU" dirty="0"/>
              <a:t>, когда подлежащее и дополнение, относящиеся к глаголу, представляют одно и то же лицо: </a:t>
            </a:r>
            <a:endParaRPr lang="ru-RU" dirty="0" smtClean="0"/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вести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обжечься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порезаться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веселиться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пораниться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представляться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смотреть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научиться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В таких выражениях, как: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2"/>
            <a:ext cx="6471821" cy="380623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 enjoy yourself (</a:t>
            </a:r>
            <a:r>
              <a:rPr lang="ru-RU" b="1" dirty="0"/>
              <a:t>весело проводить время</a:t>
            </a:r>
            <a:r>
              <a:rPr lang="ru-RU" b="1" dirty="0" smtClean="0"/>
              <a:t>),</a:t>
            </a:r>
          </a:p>
          <a:p>
            <a:r>
              <a:rPr lang="ru-RU" b="1" dirty="0"/>
              <a:t> </a:t>
            </a:r>
            <a:r>
              <a:rPr lang="en-US" b="1" dirty="0"/>
              <a:t>behave yourself(</a:t>
            </a:r>
            <a:r>
              <a:rPr lang="ru-RU" b="1" dirty="0"/>
              <a:t>прилично себя вести), </a:t>
            </a:r>
            <a:endParaRPr lang="ru-RU" b="1" dirty="0" smtClean="0"/>
          </a:p>
          <a:p>
            <a:r>
              <a:rPr lang="en-US" b="1" dirty="0" smtClean="0"/>
              <a:t>help </a:t>
            </a:r>
            <a:r>
              <a:rPr lang="en-US" b="1" dirty="0"/>
              <a:t>yourself (</a:t>
            </a:r>
            <a:r>
              <a:rPr lang="ru-RU" b="1" dirty="0"/>
              <a:t>угощаться), </a:t>
            </a:r>
            <a:endParaRPr lang="ru-RU" b="1" dirty="0" smtClean="0"/>
          </a:p>
          <a:p>
            <a:r>
              <a:rPr lang="en-US" b="1" dirty="0" smtClean="0"/>
              <a:t>find </a:t>
            </a:r>
            <a:r>
              <a:rPr lang="en-US" b="1" dirty="0"/>
              <a:t>oneself (</a:t>
            </a:r>
            <a:r>
              <a:rPr lang="ru-RU" b="1" dirty="0"/>
              <a:t>очутиться), </a:t>
            </a:r>
            <a:endParaRPr lang="ru-RU" b="1" dirty="0" smtClean="0"/>
          </a:p>
          <a:p>
            <a:r>
              <a:rPr lang="en-US" b="1" dirty="0" smtClean="0"/>
              <a:t>amuse </a:t>
            </a:r>
            <a:r>
              <a:rPr lang="en-US" b="1" dirty="0"/>
              <a:t>oneself (</a:t>
            </a:r>
            <a:r>
              <a:rPr lang="ru-RU" b="1" dirty="0"/>
              <a:t>развлекаться), </a:t>
            </a:r>
            <a:endParaRPr lang="ru-RU" b="1" dirty="0" smtClean="0"/>
          </a:p>
          <a:p>
            <a:r>
              <a:rPr lang="en-US" b="1" dirty="0" smtClean="0"/>
              <a:t>do </a:t>
            </a:r>
            <a:r>
              <a:rPr lang="en-US" b="1" dirty="0"/>
              <a:t>it yourself (</a:t>
            </a:r>
            <a:r>
              <a:rPr lang="ru-RU" b="1" dirty="0"/>
              <a:t>сделай сам), </a:t>
            </a:r>
            <a:endParaRPr lang="ru-RU" b="1" dirty="0" smtClean="0"/>
          </a:p>
          <a:p>
            <a:r>
              <a:rPr lang="en-US" b="1" dirty="0" smtClean="0"/>
              <a:t>pinch </a:t>
            </a:r>
            <a:r>
              <a:rPr lang="en-US" b="1" dirty="0"/>
              <a:t>oneself (</a:t>
            </a:r>
            <a:r>
              <a:rPr lang="ru-RU" b="1" dirty="0"/>
              <a:t>отказать себе в чем-либо</a:t>
            </a:r>
            <a:r>
              <a:rPr lang="ru-RU" b="1" dirty="0" smtClean="0"/>
              <a:t>),</a:t>
            </a:r>
          </a:p>
          <a:p>
            <a:r>
              <a:rPr lang="ru-RU" b="1" dirty="0"/>
              <a:t> </a:t>
            </a:r>
            <a:r>
              <a:rPr lang="en-US" b="1" dirty="0"/>
              <a:t>take care of oneself (</a:t>
            </a:r>
            <a:r>
              <a:rPr lang="ru-RU" b="1" dirty="0"/>
              <a:t>заботиться о ком-то)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60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С предлогом </a:t>
            </a:r>
            <a:r>
              <a:rPr lang="en-US" b="1" u="sng" dirty="0">
                <a:solidFill>
                  <a:srgbClr val="FF0000"/>
                </a:solidFill>
              </a:rPr>
              <a:t>by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living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herself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(=on her own)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любит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кого-либо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going on holiday by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(=on your own)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собираешься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ехать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8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не </a:t>
            </a:r>
            <a:r>
              <a:rPr lang="ru-RU" b="1" u="sng" dirty="0">
                <a:solidFill>
                  <a:srgbClr val="FF0000"/>
                </a:solidFill>
              </a:rPr>
              <a:t>нужно употреблять после глаголов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420888"/>
            <a:ext cx="6196405" cy="3603812"/>
          </a:xfrm>
        </p:spPr>
        <p:txBody>
          <a:bodyPr>
            <a:normAutofit/>
          </a:bodyPr>
          <a:lstStyle/>
          <a:p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feel</a:t>
            </a:r>
            <a:r>
              <a:rPr lang="ru-RU" dirty="0"/>
              <a:t> (чувствовать), </a:t>
            </a:r>
            <a:endParaRPr lang="ru-RU" dirty="0" smtClean="0"/>
          </a:p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concentrate</a:t>
            </a:r>
            <a:r>
              <a:rPr lang="ru-RU" dirty="0"/>
              <a:t> (сосредоточиться), </a:t>
            </a:r>
            <a:endParaRPr lang="ru-RU" dirty="0" smtClean="0"/>
          </a:p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relax</a:t>
            </a:r>
            <a:r>
              <a:rPr lang="ru-RU" dirty="0"/>
              <a:t> (расслабиться), </a:t>
            </a:r>
            <a:endParaRPr lang="ru-RU" dirty="0" smtClean="0"/>
          </a:p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meet</a:t>
            </a:r>
            <a:r>
              <a:rPr lang="ru-RU" dirty="0"/>
              <a:t>(встретиться</a:t>
            </a:r>
            <a:r>
              <a:rPr lang="ru-RU" dirty="0" smtClean="0"/>
              <a:t>),</a:t>
            </a:r>
          </a:p>
          <a:p>
            <a:r>
              <a:rPr lang="ru-RU" dirty="0"/>
              <a:t> 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kiss</a:t>
            </a:r>
            <a:r>
              <a:rPr lang="ru-RU" dirty="0"/>
              <a:t> – поцеловаться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используются в выражении 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take</a:t>
            </a:r>
            <a:r>
              <a:rPr lang="ru-RU" dirty="0"/>
              <a:t> / 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bring</a:t>
            </a:r>
            <a:r>
              <a:rPr lang="ru-RU" dirty="0"/>
              <a:t> </a:t>
            </a:r>
            <a:r>
              <a:rPr lang="ru-RU" dirty="0" err="1"/>
              <a:t>something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 (взять с собой, принести с собой).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2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76872"/>
            <a:ext cx="6965245" cy="1202485"/>
          </a:xfrm>
        </p:spPr>
        <p:txBody>
          <a:bodyPr>
            <a:noAutofit/>
          </a:bodyPr>
          <a:lstStyle/>
          <a:p>
            <a:r>
              <a:rPr lang="ru-RU" sz="7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используются после предлогов места</a:t>
            </a:r>
            <a:endParaRPr lang="ru-RU" sz="7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</TotalTime>
  <Words>77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Возвратные местоимения</vt:lpstr>
      <vt:lpstr>Презентация PowerPoint</vt:lpstr>
      <vt:lpstr>Употребление возвратных местоимений в английском языке </vt:lpstr>
      <vt:lpstr>Употребляются с:</vt:lpstr>
      <vt:lpstr>В таких выражениях, как: </vt:lpstr>
      <vt:lpstr>С предлогом by </vt:lpstr>
      <vt:lpstr>не нужно употреблять после глаголов</vt:lpstr>
      <vt:lpstr>Не используются после предлогов места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Возвратные местоимения</dc:title>
  <dc:creator>Ксюша</dc:creator>
  <cp:lastModifiedBy>Ксюша</cp:lastModifiedBy>
  <cp:revision>3</cp:revision>
  <dcterms:created xsi:type="dcterms:W3CDTF">2014-12-01T17:27:00Z</dcterms:created>
  <dcterms:modified xsi:type="dcterms:W3CDTF">2014-12-01T17:50:21Z</dcterms:modified>
</cp:coreProperties>
</file>