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E89D3C0-21E6-452E-B8C4-2885E4B4D887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3453F48-E10B-4F95-B3F8-30E033800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D3C0-21E6-452E-B8C4-2885E4B4D887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3F48-E10B-4F95-B3F8-30E033800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D3C0-21E6-452E-B8C4-2885E4B4D887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3F48-E10B-4F95-B3F8-30E033800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E89D3C0-21E6-452E-B8C4-2885E4B4D887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453F48-E10B-4F95-B3F8-30E033800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E89D3C0-21E6-452E-B8C4-2885E4B4D887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3453F48-E10B-4F95-B3F8-30E033800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D3C0-21E6-452E-B8C4-2885E4B4D887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3F48-E10B-4F95-B3F8-30E033800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D3C0-21E6-452E-B8C4-2885E4B4D887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3F48-E10B-4F95-B3F8-30E033800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E89D3C0-21E6-452E-B8C4-2885E4B4D887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453F48-E10B-4F95-B3F8-30E033800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D3C0-21E6-452E-B8C4-2885E4B4D887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3F48-E10B-4F95-B3F8-30E033800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E89D3C0-21E6-452E-B8C4-2885E4B4D887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453F48-E10B-4F95-B3F8-30E033800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E89D3C0-21E6-452E-B8C4-2885E4B4D887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453F48-E10B-4F95-B3F8-30E033800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E89D3C0-21E6-452E-B8C4-2885E4B4D887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453F48-E10B-4F95-B3F8-30E033800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214554"/>
            <a:ext cx="7851648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i="1" u="sng" dirty="0" smtClean="0">
                <a:solidFill>
                  <a:schemeClr val="accent1"/>
                </a:solidFill>
              </a:rPr>
              <a:t>Das Wetter</a:t>
            </a:r>
            <a:endParaRPr lang="ru-RU" sz="9600" i="1" u="sng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mg-fotki.yandex.ru/get/6600/165929484.43/0_83051_b3f5b48b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143380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Die </a:t>
            </a:r>
            <a:r>
              <a:rPr lang="en-US" sz="3200" b="1" dirty="0" err="1" smtClean="0"/>
              <a:t>Pfutze</a:t>
            </a:r>
            <a:r>
              <a:rPr lang="en-US" sz="3200" b="1" dirty="0" smtClean="0"/>
              <a:t>-</a:t>
            </a:r>
            <a:r>
              <a:rPr lang="ru-RU" sz="3200" b="1" dirty="0" smtClean="0"/>
              <a:t>лужа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stat11.privet.ru/lr/072f1ba5662152985e1b0a10b8f9b2a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0"/>
            <a:ext cx="4643438" cy="3486151"/>
          </a:xfrm>
          <a:prstGeom prst="rect">
            <a:avLst/>
          </a:prstGeom>
          <a:noFill/>
        </p:spPr>
      </p:pic>
      <p:pic>
        <p:nvPicPr>
          <p:cNvPr id="35844" name="Picture 4" descr="http://tomportal.ru/uploads/posts/2010-12/1292239414_494ce20194a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00562" cy="3500438"/>
          </a:xfrm>
          <a:prstGeom prst="rect">
            <a:avLst/>
          </a:prstGeom>
          <a:noFill/>
        </p:spPr>
      </p:pic>
      <p:pic>
        <p:nvPicPr>
          <p:cNvPr id="35846" name="Picture 6" descr="http://img1.liveinternet.ru/images/attach/c/2/72/858/72858599_1301562516_ZHurchat_ruch_i_vesennie_SCHerbakov_B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500438"/>
            <a:ext cx="4500561" cy="3357562"/>
          </a:xfrm>
          <a:prstGeom prst="rect">
            <a:avLst/>
          </a:prstGeom>
          <a:noFill/>
        </p:spPr>
      </p:pic>
      <p:pic>
        <p:nvPicPr>
          <p:cNvPr id="35848" name="Picture 8" descr="http://www.zastavki.com/pictures/640x480/2012/World_USA_Field_of_Mustard_008020_2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481754"/>
            <a:ext cx="4643438" cy="337624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00100" y="2857496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Der</a:t>
            </a:r>
            <a:r>
              <a:rPr lang="en-US" sz="2000" b="1" dirty="0" smtClean="0"/>
              <a:t>  Winter-</a:t>
            </a:r>
            <a:r>
              <a:rPr lang="ru-RU" sz="2000" b="1" dirty="0" smtClean="0"/>
              <a:t>зима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14942" y="3000372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Der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Herbst</a:t>
            </a:r>
            <a:r>
              <a:rPr lang="en-US" sz="2000" b="1" dirty="0" smtClean="0"/>
              <a:t>-</a:t>
            </a:r>
            <a:r>
              <a:rPr lang="ru-RU" sz="2000" b="1" dirty="0" smtClean="0"/>
              <a:t>осень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143644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</a:rPr>
              <a:t>Der</a:t>
            </a:r>
            <a:r>
              <a:rPr lang="en-US" sz="2000" b="1" dirty="0" smtClean="0">
                <a:solidFill>
                  <a:schemeClr val="bg1"/>
                </a:solidFill>
              </a:rPr>
              <a:t>  </a:t>
            </a:r>
            <a:r>
              <a:rPr lang="en-US" sz="2000" b="1" smtClean="0">
                <a:solidFill>
                  <a:schemeClr val="bg1"/>
                </a:solidFill>
              </a:rPr>
              <a:t>Frühling</a:t>
            </a:r>
            <a:r>
              <a:rPr lang="ru-RU" sz="2000" b="1" dirty="0" smtClean="0">
                <a:solidFill>
                  <a:schemeClr val="bg1"/>
                </a:solidFill>
              </a:rPr>
              <a:t>-весна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4942" y="6215082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</a:rPr>
              <a:t>Der</a:t>
            </a:r>
            <a:r>
              <a:rPr lang="en-US" sz="2000" b="1" dirty="0" smtClean="0">
                <a:solidFill>
                  <a:schemeClr val="bg1"/>
                </a:solidFill>
              </a:rPr>
              <a:t>  </a:t>
            </a:r>
            <a:r>
              <a:rPr lang="en-US" sz="2000" b="1" dirty="0" err="1" smtClean="0">
                <a:solidFill>
                  <a:schemeClr val="bg1"/>
                </a:solidFill>
              </a:rPr>
              <a:t>Sommer</a:t>
            </a:r>
            <a:r>
              <a:rPr lang="en-US" sz="2000" b="1" dirty="0" smtClean="0">
                <a:solidFill>
                  <a:schemeClr val="bg1"/>
                </a:solidFill>
              </a:rPr>
              <a:t>-</a:t>
            </a:r>
            <a:r>
              <a:rPr lang="ru-RU" sz="2000" b="1" dirty="0" smtClean="0">
                <a:solidFill>
                  <a:schemeClr val="bg1"/>
                </a:solidFill>
              </a:rPr>
              <a:t>лето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edtver.ru/data/uploads/2013-05/page/19714/130510pogo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28860" y="6000768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Die </a:t>
            </a:r>
            <a:r>
              <a:rPr lang="en-US" sz="3200" b="1" dirty="0" err="1" smtClean="0"/>
              <a:t>Sonne</a:t>
            </a:r>
            <a:r>
              <a:rPr lang="en-US" sz="3200" b="1" dirty="0" smtClean="0"/>
              <a:t>-</a:t>
            </a:r>
            <a:r>
              <a:rPr lang="ru-RU" sz="3200" b="1" dirty="0" smtClean="0"/>
              <a:t>солнце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proza.ru/pics/2010/09/29/7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8305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28794" y="214290"/>
            <a:ext cx="5000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Der</a:t>
            </a:r>
            <a:r>
              <a:rPr lang="en-US" sz="4000" b="1" dirty="0" smtClean="0">
                <a:solidFill>
                  <a:schemeClr val="bg1"/>
                </a:solidFill>
              </a:rPr>
              <a:t>  </a:t>
            </a:r>
            <a:r>
              <a:rPr lang="en-US" sz="4000" b="1" dirty="0" err="1" smtClean="0">
                <a:solidFill>
                  <a:schemeClr val="bg1"/>
                </a:solidFill>
              </a:rPr>
              <a:t>Bl</a:t>
            </a:r>
            <a:r>
              <a:rPr lang="en-US" sz="4000" b="1" dirty="0" err="1" smtClean="0">
                <a:solidFill>
                  <a:schemeClr val="bg1"/>
                </a:solidFill>
                <a:latin typeface="Calibri"/>
                <a:cs typeface="Calibri"/>
              </a:rPr>
              <a:t>ā</a:t>
            </a:r>
            <a:r>
              <a:rPr lang="en-US" sz="4000" b="1" dirty="0" err="1" smtClean="0">
                <a:solidFill>
                  <a:schemeClr val="bg1"/>
                </a:solidFill>
              </a:rPr>
              <a:t>tterfall</a:t>
            </a:r>
            <a:r>
              <a:rPr lang="en-US" sz="4000" b="1" dirty="0" smtClean="0">
                <a:solidFill>
                  <a:schemeClr val="bg1"/>
                </a:solidFill>
              </a:rPr>
              <a:t>-</a:t>
            </a:r>
            <a:r>
              <a:rPr lang="ru-RU" sz="4000" b="1" dirty="0" smtClean="0">
                <a:solidFill>
                  <a:schemeClr val="bg1"/>
                </a:solidFill>
              </a:rPr>
              <a:t>листопад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copypast.ru/uploads/posts/1354460452_713039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57752" y="214290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Der</a:t>
            </a:r>
            <a:r>
              <a:rPr lang="en-US" sz="3200" b="1" dirty="0" smtClean="0"/>
              <a:t>  Wind-</a:t>
            </a:r>
            <a:r>
              <a:rPr lang="ru-RU" sz="3200" b="1" dirty="0" smtClean="0"/>
              <a:t>ветер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stat20.privet.ru/lr/0b2489424f0e82a35f42d8aa7023f87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36487"/>
            <a:ext cx="9183230" cy="68944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285728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Die </a:t>
            </a:r>
            <a:r>
              <a:rPr lang="en-US" sz="3600" b="1" dirty="0" err="1" smtClean="0">
                <a:solidFill>
                  <a:schemeClr val="bg1"/>
                </a:solidFill>
              </a:rPr>
              <a:t>Bl</a:t>
            </a:r>
            <a:r>
              <a:rPr lang="en-US" sz="3600" b="1" dirty="0" err="1" smtClean="0">
                <a:solidFill>
                  <a:schemeClr val="bg1"/>
                </a:solidFill>
                <a:latin typeface="Calibri"/>
                <a:cs typeface="Calibri"/>
              </a:rPr>
              <a:t>ā</a:t>
            </a:r>
            <a:r>
              <a:rPr lang="en-US" sz="3600" b="1" dirty="0" err="1" smtClean="0">
                <a:solidFill>
                  <a:schemeClr val="bg1"/>
                </a:solidFill>
              </a:rPr>
              <a:t>tter</a:t>
            </a:r>
            <a:r>
              <a:rPr lang="en-US" sz="3600" b="1" dirty="0" smtClean="0">
                <a:solidFill>
                  <a:schemeClr val="bg1"/>
                </a:solidFill>
              </a:rPr>
              <a:t>-</a:t>
            </a:r>
            <a:r>
              <a:rPr lang="ru-RU" sz="3600" b="1" dirty="0" smtClean="0">
                <a:solidFill>
                  <a:schemeClr val="bg1"/>
                </a:solidFill>
              </a:rPr>
              <a:t>листья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stihi.ru/pics/2012/08/31/53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29256" y="5286388"/>
            <a:ext cx="32147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Der</a:t>
            </a:r>
            <a:r>
              <a:rPr lang="en-US" sz="4000" b="1" dirty="0" smtClean="0"/>
              <a:t>  </a:t>
            </a:r>
            <a:r>
              <a:rPr lang="en-US" sz="4000" b="1" dirty="0" err="1" smtClean="0"/>
              <a:t>Rabe</a:t>
            </a:r>
            <a:r>
              <a:rPr lang="en-US" sz="4000" b="1" dirty="0" smtClean="0"/>
              <a:t>-</a:t>
            </a:r>
            <a:r>
              <a:rPr lang="ru-RU" sz="4000" b="1" dirty="0" smtClean="0"/>
              <a:t>ворон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stihi.ru/pics/2010/02/14/82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57686" y="428604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Der</a:t>
            </a:r>
            <a:r>
              <a:rPr lang="en-US" sz="3200" b="1" dirty="0" smtClean="0">
                <a:solidFill>
                  <a:schemeClr val="bg1"/>
                </a:solidFill>
              </a:rPr>
              <a:t>  </a:t>
            </a:r>
            <a:r>
              <a:rPr lang="en-US" sz="3200" b="1" dirty="0" err="1" smtClean="0">
                <a:solidFill>
                  <a:schemeClr val="bg1"/>
                </a:solidFill>
              </a:rPr>
              <a:t>Spatz</a:t>
            </a:r>
            <a:r>
              <a:rPr lang="en-US" sz="3200" b="1" dirty="0" smtClean="0">
                <a:solidFill>
                  <a:schemeClr val="bg1"/>
                </a:solidFill>
              </a:rPr>
              <a:t>-</a:t>
            </a:r>
            <a:r>
              <a:rPr lang="ru-RU" sz="3200" b="1" dirty="0" smtClean="0">
                <a:solidFill>
                  <a:schemeClr val="bg1"/>
                </a:solidFill>
              </a:rPr>
              <a:t>воробей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fl2.bascalie.org/files/profile/1181/l_11809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034"/>
            <a:ext cx="9144000" cy="686503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00232" y="5357826"/>
            <a:ext cx="4714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wegfliegen</a:t>
            </a:r>
            <a:r>
              <a:rPr lang="en-US" sz="3600" b="1" dirty="0" smtClean="0"/>
              <a:t>-</a:t>
            </a:r>
            <a:r>
              <a:rPr lang="ru-RU" sz="3600" b="1" dirty="0" smtClean="0"/>
              <a:t>улетать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g-fotki.yandex.ru/get/5204/egorka070172.3/0_3e04c_6a218dc6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3579"/>
            <a:ext cx="9215438" cy="691157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5429264"/>
            <a:ext cx="3500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Es </a:t>
            </a:r>
            <a:r>
              <a:rPr lang="en-US" sz="3200" b="1" dirty="0" err="1" smtClean="0">
                <a:solidFill>
                  <a:schemeClr val="bg1"/>
                </a:solidFill>
              </a:rPr>
              <a:t>regnet</a:t>
            </a:r>
            <a:r>
              <a:rPr lang="en-US" sz="3200" b="1" dirty="0" smtClean="0">
                <a:solidFill>
                  <a:schemeClr val="bg1"/>
                </a:solidFill>
              </a:rPr>
              <a:t>-</a:t>
            </a:r>
            <a:r>
              <a:rPr lang="ru-RU" sz="3200" b="1" dirty="0" smtClean="0">
                <a:solidFill>
                  <a:schemeClr val="bg1"/>
                </a:solidFill>
              </a:rPr>
              <a:t>дождь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82</TotalTime>
  <Words>40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Das Wetter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Wetter</dc:title>
  <dc:creator>Lenovo</dc:creator>
  <cp:lastModifiedBy>дом</cp:lastModifiedBy>
  <cp:revision>11</cp:revision>
  <dcterms:created xsi:type="dcterms:W3CDTF">2013-10-15T11:55:44Z</dcterms:created>
  <dcterms:modified xsi:type="dcterms:W3CDTF">2014-11-18T19:50:23Z</dcterms:modified>
</cp:coreProperties>
</file>