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90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Meine</a:t>
            </a:r>
            <a:r>
              <a:rPr lang="en-US" sz="3200" dirty="0" smtClean="0"/>
              <a:t>  </a:t>
            </a:r>
            <a:r>
              <a:rPr lang="en-US" sz="3200" dirty="0" err="1" smtClean="0"/>
              <a:t>Lieblingsorte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Sind  </a:t>
            </a:r>
            <a:r>
              <a:rPr lang="en-US" sz="2000" dirty="0" err="1" smtClean="0"/>
              <a:t>der</a:t>
            </a:r>
            <a:r>
              <a:rPr lang="en-US" sz="2000" dirty="0" smtClean="0"/>
              <a:t> Wald  und  </a:t>
            </a:r>
            <a:r>
              <a:rPr lang="en-US" sz="2000" dirty="0" err="1" smtClean="0"/>
              <a:t>der</a:t>
            </a:r>
            <a:r>
              <a:rPr lang="en-US" sz="2000" dirty="0" smtClean="0"/>
              <a:t>  </a:t>
            </a:r>
            <a:r>
              <a:rPr lang="en-US" sz="2000" dirty="0" err="1" smtClean="0"/>
              <a:t>Feld.Die</a:t>
            </a:r>
            <a:r>
              <a:rPr lang="en-US" sz="2000" dirty="0" smtClean="0"/>
              <a:t> </a:t>
            </a:r>
            <a:r>
              <a:rPr lang="en-US" sz="2000" dirty="0" err="1" smtClean="0"/>
              <a:t>Arbeit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Schulerin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7 </a:t>
            </a:r>
            <a:r>
              <a:rPr lang="en-US" sz="2000" dirty="0" err="1" smtClean="0"/>
              <a:t>klasse</a:t>
            </a:r>
            <a:r>
              <a:rPr lang="en-US" sz="2000" dirty="0" smtClean="0"/>
              <a:t>,.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4419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Selkowa</a:t>
            </a:r>
            <a:r>
              <a:rPr lang="en-US" dirty="0" smtClean="0"/>
              <a:t> </a:t>
            </a:r>
            <a:r>
              <a:rPr lang="en-US" dirty="0" err="1" smtClean="0"/>
              <a:t>Dascha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5000" y="0"/>
            <a:ext cx="3962400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Meine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Lieblingsorte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2" y="0"/>
            <a:ext cx="9146402" cy="68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3124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Die Felder, die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erste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Blümen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43505"/>
            <a:ext cx="4876800" cy="3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609600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Der</a:t>
            </a:r>
            <a:r>
              <a:rPr lang="en-US" sz="2400" b="1" dirty="0" smtClean="0">
                <a:solidFill>
                  <a:srgbClr val="FF0000"/>
                </a:solidFill>
              </a:rPr>
              <a:t> Wald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200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Das </a:t>
            </a:r>
            <a:r>
              <a:rPr lang="en-US" sz="2400" b="1" dirty="0" err="1" smtClean="0">
                <a:solidFill>
                  <a:srgbClr val="FF0000"/>
                </a:solidFill>
              </a:rPr>
              <a:t>Feld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638800" y="381000"/>
            <a:ext cx="3200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ist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schön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191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90800" y="304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Danke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schön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!!!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37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11</cp:revision>
  <dcterms:created xsi:type="dcterms:W3CDTF">2013-10-15T12:16:46Z</dcterms:created>
  <dcterms:modified xsi:type="dcterms:W3CDTF">2014-11-18T19:41:26Z</dcterms:modified>
</cp:coreProperties>
</file>