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4FF669-A166-45D5-95A7-E6AE5524006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150582-39CC-4ED9-BC4C-666C3DA3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633" y="116632"/>
            <a:ext cx="5685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Mein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Sommer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^^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Home\Desktop\вк\Фото-0004_e1дмд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073" y="1024333"/>
            <a:ext cx="3819327" cy="5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9823">
            <a:off x="338264" y="1334615"/>
            <a:ext cx="3733467" cy="23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UuwO_QuUc8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3309"/>
            <a:ext cx="3528392" cy="25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Ich habe mich gut erholt.</a:t>
            </a:r>
          </a:p>
          <a:p>
            <a:r>
              <a:rPr lang="de-DE" sz="3200" dirty="0" smtClean="0"/>
              <a:t>Wenn ich  viel </a:t>
            </a:r>
            <a:r>
              <a:rPr lang="de-DE" sz="3200" dirty="0" err="1" smtClean="0"/>
              <a:t>reise,erlebe</a:t>
            </a:r>
            <a:r>
              <a:rPr lang="de-DE" sz="3200" dirty="0" smtClean="0"/>
              <a:t> ich viel Neues und Interessantes.</a:t>
            </a:r>
            <a:endParaRPr lang="ru-RU" sz="3200" dirty="0"/>
          </a:p>
        </p:txBody>
      </p:sp>
      <p:pic>
        <p:nvPicPr>
          <p:cNvPr id="2050" name="Picture 2" descr="C:\Users\Home\Desktop\Агатка\Фото-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607">
            <a:off x="3979189" y="813393"/>
            <a:ext cx="4392488" cy="28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Всякое\Фото\Друзья\Фото-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833" y="3523660"/>
            <a:ext cx="48826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21706">
            <a:off x="4888005" y="739583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Ich mache neue </a:t>
            </a:r>
            <a:r>
              <a:rPr lang="de-DE" sz="3200" dirty="0" err="1" smtClean="0"/>
              <a:t>L</a:t>
            </a:r>
            <a:r>
              <a:rPr lang="de-DE" sz="3200" dirty="0" err="1" smtClean="0">
                <a:latin typeface="Calibri"/>
                <a:cs typeface="Calibri"/>
              </a:rPr>
              <a:t>ā</a:t>
            </a:r>
            <a:r>
              <a:rPr lang="de-DE" sz="3200" dirty="0" err="1" smtClean="0"/>
              <a:t>nder</a:t>
            </a:r>
            <a:r>
              <a:rPr lang="de-DE" sz="3200" dirty="0" smtClean="0"/>
              <a:t> </a:t>
            </a:r>
            <a:r>
              <a:rPr lang="de-DE" sz="3200" dirty="0" smtClean="0"/>
              <a:t>und Leute </a:t>
            </a:r>
            <a:r>
              <a:rPr lang="de-DE" sz="3200" dirty="0" err="1" smtClean="0"/>
              <a:t>bekannt.Ich</a:t>
            </a:r>
            <a:r>
              <a:rPr lang="de-DE" sz="3200" dirty="0" smtClean="0"/>
              <a:t> war im Sommer  am Schwarzen  Meer.</a:t>
            </a:r>
            <a:endParaRPr lang="ru-RU" sz="3200" dirty="0"/>
          </a:p>
        </p:txBody>
      </p:sp>
      <p:pic>
        <p:nvPicPr>
          <p:cNvPr id="3076" name="Picture 4" descr="C:\Users\Home\Desktop\sanatorij_severnoe_siyanie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70" y="460764"/>
            <a:ext cx="4431430" cy="29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9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9" y="3557039"/>
            <a:ext cx="4115812" cy="31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Desktop\1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3067">
            <a:off x="4869125" y="3389079"/>
            <a:ext cx="3710167" cy="30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2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919" y="620688"/>
            <a:ext cx="3006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Ich  war  mit meiner  Familie  und  Freunden. Ich habe  viel  Interessantes.</a:t>
            </a:r>
            <a:endParaRPr lang="ru-RU" sz="3200" dirty="0"/>
          </a:p>
        </p:txBody>
      </p:sp>
      <p:pic>
        <p:nvPicPr>
          <p:cNvPr id="4098" name="Picture 2" descr="C:\Users\Home\Desktop\Агатка\Фото-0026_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1732">
            <a:off x="239944" y="548680"/>
            <a:ext cx="2422089" cy="2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Агатка\Фото-0089_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9402">
            <a:off x="5938585" y="530218"/>
            <a:ext cx="2748593" cy="30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Агатка\Фото-0056_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919" y="3175232"/>
            <a:ext cx="3012004" cy="34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6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9972067">
            <a:off x="-447586" y="1145893"/>
            <a:ext cx="64121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Ich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habe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meinen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Urlaub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genossen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*_*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Home\Desktop\Агатка\Фото-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8278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Агатка\Фото-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92" y="3068960"/>
            <a:ext cx="3488496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e\Desktop\Агатка\Фото-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48980"/>
            <a:ext cx="4608512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7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52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дом</cp:lastModifiedBy>
  <cp:revision>13</cp:revision>
  <dcterms:created xsi:type="dcterms:W3CDTF">2006-12-31T23:13:59Z</dcterms:created>
  <dcterms:modified xsi:type="dcterms:W3CDTF">2014-11-18T19:38:25Z</dcterms:modified>
</cp:coreProperties>
</file>