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95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glish-basis.ru/1441-pictures-animals-kartinki-na-temu-zhivotnye/a1-6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dogs.ru/taxonomy/term/1%202%203%204%205%206%207%2014%2015%2016%2017%2018%2019%2020%2021%2022%2023%2024%2025%2026%2027%2028%2029%2030%2031%2032%2033%2034%2035%2036%2037%2038%2039%2040%2041%2042%20101%2072%2099%2077%20105%2054%2060%2083%20107%2095%2047%2069%2081%20108%2057%2058%2062%20110%20111%2085%2076%2073%2053%2070%20102%2068%20112%2059%2048%2063%2049%20109%2096%2092%2090%2065%20113%2087%2091%2046%2079%2080%2075%2050%20115%20114%2089%2044%2055%2084%2051%2052%2064%2086%2082%20100%2088%2071%20117%20118%20116%2056%2045%20106%2098%2094%20103%2093%2078%2097%2067%2061%2066%2074%20104%2013%2011%2012%2010%208%209/0?page=41" TargetMode="External"/><Relationship Id="rId2" Type="http://schemas.openxmlformats.org/officeDocument/2006/relationships/hyperlink" Target="http://english-basis.ru/1441-pictures-animals-kartinki-na-temu-zhivotnye/a2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oto.spbland.ru/details/14082/" TargetMode="External"/><Relationship Id="rId2" Type="http://schemas.openxmlformats.org/officeDocument/2006/relationships/hyperlink" Target="http://english-basis.ru/1441-pictures-animals-kartinki-na-temu-zhivotnye/a8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nglish-basis.ru/1441-pictures-animals-kartinki-na-temu-zhivotnye/a13-5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strovsamui.ru/samuicrocodilefarm/" TargetMode="External"/><Relationship Id="rId2" Type="http://schemas.openxmlformats.org/officeDocument/2006/relationships/hyperlink" Target="http://english-basis.ru/1441-pictures-animals-kartinki-na-temu-zhivotnye/a29-4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entagon.in.ua/tags/%C3%F0%E0%E4%E8%E6%F1%EA/" TargetMode="External"/><Relationship Id="rId2" Type="http://schemas.openxmlformats.org/officeDocument/2006/relationships/hyperlink" Target="http://english-basis.ru/1441-pictures-animals-kartinki-na-temu-zhivotnye/a10-5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 cat — кот"/>
              </a:rPr>
              <a:t>a cat — </a:t>
            </a:r>
            <a:r>
              <a:rPr lang="ru-RU" dirty="0" smtClean="0">
                <a:hlinkClick r:id="rId2" tooltip="a cat — кот"/>
              </a:rPr>
              <a:t>кот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  <p:pic>
        <p:nvPicPr>
          <p:cNvPr id="6147" name="Picture 3" descr="Картинки животных для детей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1785926"/>
            <a:ext cx="3924305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 dog — собака"/>
              </a:rPr>
              <a:t>a dog — </a:t>
            </a:r>
            <a:r>
              <a:rPr lang="ru-RU" dirty="0" smtClean="0">
                <a:hlinkClick r:id="rId2" tooltip="a dog — собака"/>
              </a:rPr>
              <a:t>собака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http://endogs.ru/sites/default/files/imce/002_-_0053-4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143116"/>
            <a:ext cx="5857916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n elephant — слон"/>
              </a:rPr>
              <a:t>an elephant — </a:t>
            </a:r>
            <a:r>
              <a:rPr lang="ru-RU" dirty="0" smtClean="0">
                <a:hlinkClick r:id="rId2" tooltip="an elephant — слон"/>
              </a:rPr>
              <a:t>слон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foto.spbland.ru/data/media/3/lrg_14082_065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6643734" cy="44576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 tiger — тигр"/>
              </a:rPr>
              <a:t>a tiger — </a:t>
            </a:r>
            <a:r>
              <a:rPr lang="ru-RU" dirty="0" smtClean="0">
                <a:hlinkClick r:id="rId2" tooltip="a tiger — тигр"/>
              </a:rPr>
              <a:t>тигр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http://go3.imgsmail.ru/imgpreview?key=http%3A//animalbox.ru/wp-content/uploads/2012/02/amurskiy%5Ftigr.jpg&amp;mb=imgdb_preview_12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071678"/>
            <a:ext cx="571504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 crocodile — крокодил"/>
              </a:rPr>
              <a:t>a crocodile — </a:t>
            </a:r>
            <a:r>
              <a:rPr lang="ru-RU" dirty="0" smtClean="0">
                <a:hlinkClick r:id="rId2" tooltip="a crocodile — крокодил"/>
              </a:rPr>
              <a:t>крокодил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http://www.ostrovsamui.ru/wp-content/uploads/2010/08/P102026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285992"/>
            <a:ext cx="7072362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tooltip="a fox — лиса"/>
              </a:rPr>
              <a:t>a fox — </a:t>
            </a:r>
            <a:r>
              <a:rPr lang="ru-RU" dirty="0" smtClean="0">
                <a:hlinkClick r:id="rId2" tooltip="a fox — лиса"/>
              </a:rPr>
              <a:t>лиса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pentagon.in.ua/uploads/posts/2010-11/1290708348_0_b475_d858dacb_xl.jpe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7000924" cy="4857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25</Words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animals</vt:lpstr>
      <vt:lpstr>a cat — кот </vt:lpstr>
      <vt:lpstr>a dog — собака</vt:lpstr>
      <vt:lpstr>an elephant — слон</vt:lpstr>
      <vt:lpstr>a tiger — тигр</vt:lpstr>
      <vt:lpstr>a crocodile — крокодил </vt:lpstr>
      <vt:lpstr>a fox — лиса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Администратор</dc:creator>
  <cp:lastModifiedBy>Администратор</cp:lastModifiedBy>
  <cp:revision>5</cp:revision>
  <dcterms:created xsi:type="dcterms:W3CDTF">2013-09-15T11:43:57Z</dcterms:created>
  <dcterms:modified xsi:type="dcterms:W3CDTF">2013-09-15T12:09:30Z</dcterms:modified>
</cp:coreProperties>
</file>