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68" autoAdjust="0"/>
    <p:restoredTop sz="94660"/>
  </p:normalViewPr>
  <p:slideViewPr>
    <p:cSldViewPr>
      <p:cViewPr varScale="1">
        <p:scale>
          <a:sx n="67" d="100"/>
          <a:sy n="67" d="100"/>
        </p:scale>
        <p:origin x="-1536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4D5AC7F-796B-41A8-8828-B4D03B2E32E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7F7D5C2-8000-45F6-9E50-FEB2C22E7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xota-ru.ru/load/Image/forest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8784976" cy="5036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90972"/>
            <a:ext cx="752949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 </a:t>
            </a:r>
            <a:r>
              <a:rPr lang="en-US" sz="72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Lieblingsort</a:t>
            </a:r>
            <a:r>
              <a:rPr lang="en-US" sz="7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7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805264"/>
            <a:ext cx="3387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Die </a:t>
            </a:r>
            <a:r>
              <a:rPr lang="en-US" dirty="0" err="1" smtClean="0">
                <a:solidFill>
                  <a:srgbClr val="FFFF00"/>
                </a:solidFill>
              </a:rPr>
              <a:t>Arbeit</a:t>
            </a:r>
            <a:r>
              <a:rPr lang="en-US" dirty="0" smtClean="0">
                <a:solidFill>
                  <a:srgbClr val="FFFF00"/>
                </a:solidFill>
              </a:rPr>
              <a:t> des </a:t>
            </a:r>
            <a:r>
              <a:rPr lang="en-US" dirty="0" err="1" smtClean="0">
                <a:solidFill>
                  <a:srgbClr val="FFFF00"/>
                </a:solidFill>
              </a:rPr>
              <a:t>Schülers</a:t>
            </a:r>
            <a:r>
              <a:rPr lang="en-US" dirty="0" smtClean="0">
                <a:solidFill>
                  <a:srgbClr val="FFFF00"/>
                </a:solidFill>
              </a:rPr>
              <a:t> der 7. </a:t>
            </a:r>
            <a:r>
              <a:rPr lang="en-US" dirty="0" err="1" smtClean="0">
                <a:solidFill>
                  <a:srgbClr val="FFFF00"/>
                </a:solidFill>
              </a:rPr>
              <a:t>Klasse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Sitkarev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Aleksei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        2013.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8046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ics2.pokazuha.ru/p442/z/0/4966081y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1"/>
            <a:ext cx="9001156" cy="6500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714356"/>
            <a:ext cx="50415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Mein </a:t>
            </a:r>
            <a:r>
              <a:rPr lang="en-US" dirty="0" err="1" smtClean="0">
                <a:solidFill>
                  <a:srgbClr val="FFFF00"/>
                </a:solidFill>
              </a:rPr>
              <a:t>Lieblingsort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ist</a:t>
            </a:r>
            <a:r>
              <a:rPr lang="en-US" dirty="0" smtClean="0">
                <a:solidFill>
                  <a:srgbClr val="FFFF00"/>
                </a:solidFill>
              </a:rPr>
              <a:t> der Wald.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</a:t>
            </a:r>
            <a:r>
              <a:rPr lang="en-US" dirty="0" err="1" smtClean="0">
                <a:solidFill>
                  <a:srgbClr val="FFFF00"/>
                </a:solidFill>
              </a:rPr>
              <a:t>iegt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Osten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unseres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Landes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6950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://lol54.ru/uploads/posts/2008-10/thumbs/1224316905_1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176"/>
            <a:ext cx="9036496" cy="6770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5008" y="214290"/>
            <a:ext cx="30963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Es </a:t>
            </a:r>
            <a:r>
              <a:rPr lang="en-US" sz="2400" dirty="0" err="1" smtClean="0">
                <a:solidFill>
                  <a:srgbClr val="FFFF00"/>
                </a:solidFill>
              </a:rPr>
              <a:t>ist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schön</a:t>
            </a:r>
            <a:r>
              <a:rPr lang="ru-RU" sz="2400" dirty="0" smtClean="0">
                <a:solidFill>
                  <a:srgbClr val="FFFF00"/>
                </a:solidFill>
              </a:rPr>
              <a:t>,</a:t>
            </a:r>
            <a:r>
              <a:rPr lang="en-US" sz="2400" dirty="0" err="1" smtClean="0">
                <a:solidFill>
                  <a:srgbClr val="FFFF00"/>
                </a:solidFill>
              </a:rPr>
              <a:t>malerisch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910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i053.radikal.ru/1009/e5/c486193b63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16632"/>
            <a:ext cx="48965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Ich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sammle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im</a:t>
            </a:r>
            <a:r>
              <a:rPr lang="en-US" sz="2400" dirty="0" smtClean="0">
                <a:solidFill>
                  <a:srgbClr val="FFFF00"/>
                </a:solidFill>
              </a:rPr>
              <a:t> Wald </a:t>
            </a:r>
            <a:r>
              <a:rPr lang="en-US" sz="2400" dirty="0" err="1" smtClean="0">
                <a:solidFill>
                  <a:srgbClr val="FFFF00"/>
                </a:solidFill>
              </a:rPr>
              <a:t>Pilze</a:t>
            </a:r>
            <a:r>
              <a:rPr lang="en-US" sz="2400" dirty="0" smtClean="0">
                <a:solidFill>
                  <a:srgbClr val="FFFF00"/>
                </a:solidFill>
              </a:rPr>
              <a:t> und </a:t>
            </a:r>
            <a:r>
              <a:rPr lang="en-US" sz="2400" dirty="0" err="1" smtClean="0">
                <a:solidFill>
                  <a:srgbClr val="FFFF00"/>
                </a:solidFill>
              </a:rPr>
              <a:t>Beeren</a:t>
            </a:r>
            <a:r>
              <a:rPr lang="en-US" dirty="0" smtClean="0"/>
              <a:t>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851920" y="908720"/>
            <a:ext cx="144016" cy="2160240"/>
          </a:xfrm>
          <a:prstGeom prst="straightConnector1">
            <a:avLst/>
          </a:prstGeom>
          <a:ln w="38100"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491880" y="5520072"/>
            <a:ext cx="54726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Hier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fühle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mich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zu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Hause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432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www.gosrf.ru/images/news/2013/4/8/59104168_1274008069_2162873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93088" cy="8613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563995">
            <a:off x="285289" y="1035758"/>
            <a:ext cx="566526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</a:t>
            </a:r>
            <a:r>
              <a:rPr lang="en-US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schön</a:t>
            </a:r>
            <a:r>
              <a:rPr lang="en-US" sz="4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4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8300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77</TotalTime>
  <Words>44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NewsPrint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11</cp:revision>
  <dcterms:created xsi:type="dcterms:W3CDTF">2013-10-14T21:32:10Z</dcterms:created>
  <dcterms:modified xsi:type="dcterms:W3CDTF">2014-11-18T19:36:23Z</dcterms:modified>
</cp:coreProperties>
</file>