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1" r:id="rId2"/>
    <p:sldId id="282" r:id="rId3"/>
    <p:sldId id="256" r:id="rId4"/>
    <p:sldId id="283" r:id="rId5"/>
    <p:sldId id="263" r:id="rId6"/>
    <p:sldId id="270" r:id="rId7"/>
    <p:sldId id="264" r:id="rId8"/>
    <p:sldId id="271" r:id="rId9"/>
    <p:sldId id="259" r:id="rId10"/>
    <p:sldId id="272" r:id="rId11"/>
    <p:sldId id="260" r:id="rId12"/>
    <p:sldId id="273" r:id="rId13"/>
    <p:sldId id="261" r:id="rId14"/>
    <p:sldId id="274" r:id="rId15"/>
    <p:sldId id="262" r:id="rId16"/>
    <p:sldId id="275" r:id="rId17"/>
    <p:sldId id="265" r:id="rId18"/>
    <p:sldId id="276" r:id="rId19"/>
    <p:sldId id="266" r:id="rId20"/>
    <p:sldId id="277" r:id="rId21"/>
    <p:sldId id="267" r:id="rId22"/>
    <p:sldId id="278" r:id="rId23"/>
    <p:sldId id="268" r:id="rId24"/>
    <p:sldId id="279" r:id="rId25"/>
    <p:sldId id="26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D911D-2EBF-4385-A48D-9B1E41BB8B8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11184-7127-4444-A3F2-053CAA90E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9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11184-7127-4444-A3F2-053CAA90EC3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07F9F8-6B97-4B7F-97EC-D1C7CDE92F8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682CC-8AE0-4206-83FD-78D64182B6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640960" cy="28083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 Antiqua" pitchFamily="18" charset="0"/>
              </a:rPr>
              <a:t>Экскурсия по храмам Пушкинского благочиния.</a:t>
            </a:r>
            <a:endParaRPr lang="ru-RU" sz="6000" dirty="0">
              <a:solidFill>
                <a:schemeClr val="bg2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3672408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tx2"/>
                </a:solidFill>
              </a:rPr>
              <a:t>В 1737 году, на возвышенном левом берегу речки Песочне поднялся рубленый деревянный храм во имя святого великомученика Георгия Победоносца.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9442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Церковь святых бессребреников </a:t>
            </a:r>
            <a:r>
              <a:rPr lang="ru-RU" sz="4000" b="1" dirty="0" smtClean="0"/>
              <a:t>Космы и Дамиана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 </a:t>
            </a:r>
            <a:r>
              <a:rPr lang="ru-RU" sz="2800" b="1" dirty="0" smtClean="0"/>
              <a:t>пос.Болшево</a:t>
            </a:r>
            <a:endParaRPr lang="ru-RU" sz="2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415142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869462" cy="34733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7772400" cy="4464496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solidFill>
                  <a:schemeClr val="tx2"/>
                </a:solidFill>
              </a:rPr>
              <a:t>В 1786 году владелец села Болшево князь Петр Иванович Одоевский (1740-1826), потомок легендарного князя Рюрика, на месте обветшавшей рубленой деревянной церкви во имя святых бессребреников Космы и Дамиана построил каменный храм того же названия. В 1899 году к церкви пристроили южный придел во имя Коренной иконы Божией Матери.</a:t>
            </a:r>
            <a:endParaRPr lang="ru-RU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Церковь Вознесения Господня</a:t>
            </a:r>
            <a:br>
              <a:rPr lang="ru-RU" dirty="0" smtClean="0"/>
            </a:br>
            <a:r>
              <a:rPr lang="ru-RU" sz="3200" dirty="0" smtClean="0"/>
              <a:t>                               </a:t>
            </a:r>
            <a:r>
              <a:rPr lang="ru-RU" sz="3200" b="1" dirty="0" smtClean="0"/>
              <a:t>село Рахманово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7"/>
            <a:ext cx="4248472" cy="44507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39"/>
            <a:ext cx="3960440" cy="455824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424847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</a:rPr>
              <a:t>Нынешний каменный храм Вознесения Господня с колокольней построен в 1802 году на месте более древней церкви во имя Николая Чудотворца. Храм имеет три придела: Вознесения Господня , святого великомученика Дмитрия </a:t>
            </a:r>
            <a:r>
              <a:rPr lang="ru-RU" sz="3200" b="1" dirty="0">
                <a:solidFill>
                  <a:schemeClr val="tx2"/>
                </a:solidFill>
              </a:rPr>
              <a:t>С</a:t>
            </a:r>
            <a:r>
              <a:rPr lang="ru-RU" sz="3200" b="1" dirty="0" smtClean="0">
                <a:solidFill>
                  <a:schemeClr val="tx2"/>
                </a:solidFill>
              </a:rPr>
              <a:t>олунского и святителя </a:t>
            </a:r>
            <a:r>
              <a:rPr lang="ru-RU" sz="3200" b="1" dirty="0">
                <a:solidFill>
                  <a:schemeClr val="tx2"/>
                </a:solidFill>
              </a:rPr>
              <a:t>Н</a:t>
            </a:r>
            <a:r>
              <a:rPr lang="ru-RU" sz="3200" b="1" dirty="0" smtClean="0">
                <a:solidFill>
                  <a:schemeClr val="tx2"/>
                </a:solidFill>
              </a:rPr>
              <a:t>иколая.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Никольский храм</a:t>
            </a:r>
            <a:br>
              <a:rPr lang="ru-RU" b="1" dirty="0" smtClean="0"/>
            </a:br>
            <a:r>
              <a:rPr lang="ru-RU" sz="3200" b="1" dirty="0" smtClean="0"/>
              <a:t>село Царево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457327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716016" cy="2332096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4032448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</a:rPr>
              <a:t>Современный </a:t>
            </a:r>
            <a:r>
              <a:rPr lang="ru-RU" sz="3200" b="1" dirty="0">
                <a:solidFill>
                  <a:schemeClr val="tx2"/>
                </a:solidFill>
              </a:rPr>
              <a:t>каменный </a:t>
            </a:r>
            <a:r>
              <a:rPr lang="ru-RU" sz="3200" b="1" dirty="0" smtClean="0">
                <a:solidFill>
                  <a:schemeClr val="tx2"/>
                </a:solidFill>
              </a:rPr>
              <a:t>Никольский </a:t>
            </a:r>
            <a:r>
              <a:rPr lang="ru-RU" sz="3200" b="1" dirty="0">
                <a:solidFill>
                  <a:schemeClr val="tx2"/>
                </a:solidFill>
              </a:rPr>
              <a:t>храм заложен в 1812 году в память изгнания Наполеона из России. Построен он и освящен в 1815 году. Храм имеет два придела: во имя пророка </a:t>
            </a:r>
            <a:r>
              <a:rPr lang="ru-RU" sz="3200" b="1" dirty="0" smtClean="0">
                <a:solidFill>
                  <a:schemeClr val="tx2"/>
                </a:solidFill>
              </a:rPr>
              <a:t>Илии (</a:t>
            </a:r>
            <a:r>
              <a:rPr lang="ru-RU" sz="3200" b="1" dirty="0">
                <a:solidFill>
                  <a:schemeClr val="tx2"/>
                </a:solidFill>
              </a:rPr>
              <a:t>слева) и святой мученицы Агриппины (</a:t>
            </a:r>
            <a:r>
              <a:rPr lang="ru-RU" sz="3200" b="1" dirty="0" smtClean="0">
                <a:solidFill>
                  <a:schemeClr val="tx2"/>
                </a:solidFill>
              </a:rPr>
              <a:t>справа).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Церковь Покрова Пресвятой Богородицы</a:t>
            </a:r>
            <a:br>
              <a:rPr lang="ru-RU" sz="4000" b="1" dirty="0" smtClean="0"/>
            </a:br>
            <a:r>
              <a:rPr lang="ru-RU" sz="2700" b="1" dirty="0" smtClean="0"/>
              <a:t>пос.Черкизово</a:t>
            </a:r>
            <a:endParaRPr lang="ru-RU" sz="27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336704" cy="4605164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7772400" cy="4536504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</a:rPr>
              <a:t>На правом берегу реки Клязьмы в 1903 году был возведен кирпичный, пятикупольный храм во имя иконы Покрова Пресвятой Богородицы. Нынешняя церковь имеет два придела: правый - во имя святого Николая Чудотворца и левый - во имя преподобного Сергия Радонежского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/>
              <a:t>Церковь Преподобного Серафима </a:t>
            </a:r>
            <a:r>
              <a:rPr lang="ru-RU" sz="4000" b="1" dirty="0" err="1" smtClean="0"/>
              <a:t>Саровского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b="1" dirty="0" smtClean="0"/>
              <a:t>пос.Софрино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176464" cy="42556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32448" cy="4326073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57298"/>
            <a:ext cx="7772400" cy="31518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Учеников 10 класса «А»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ГБОУ  СОШ  №448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ВАО  г.Москвы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Медведевой П.Д.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Щербакова  Ф.В.</a:t>
            </a:r>
          </a:p>
          <a:p>
            <a:pPr algn="ctr"/>
            <a:endParaRPr lang="ru-RU" sz="3200" b="1" dirty="0" smtClean="0">
              <a:solidFill>
                <a:schemeClr val="tx2"/>
              </a:solidFill>
            </a:endParaRPr>
          </a:p>
          <a:p>
            <a:pPr algn="r"/>
            <a:r>
              <a:rPr lang="ru-RU" sz="3200" b="1" smtClean="0">
                <a:solidFill>
                  <a:schemeClr val="tx2"/>
                </a:solidFill>
              </a:rPr>
              <a:t>Руководитель проекта: </a:t>
            </a:r>
          </a:p>
          <a:p>
            <a:pPr algn="r"/>
            <a:r>
              <a:rPr lang="ru-RU" sz="3200" b="1" dirty="0" smtClean="0">
                <a:solidFill>
                  <a:schemeClr val="tx2"/>
                </a:solidFill>
              </a:rPr>
              <a:t>Малышкина Н.А.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4536504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</a:rPr>
              <a:t>Во время посещения 5 июня 1993 года художественно-производственного предприятия «Софрино» Русской Православной Церкви Патриарх Московский  и всея Руси Алексий</a:t>
            </a:r>
            <a:r>
              <a:rPr lang="en-US" sz="3200" b="1" dirty="0" smtClean="0">
                <a:solidFill>
                  <a:schemeClr val="tx2"/>
                </a:solidFill>
              </a:rPr>
              <a:t>II</a:t>
            </a:r>
            <a:r>
              <a:rPr lang="ru-RU" sz="3200" b="1" dirty="0" smtClean="0">
                <a:solidFill>
                  <a:schemeClr val="tx2"/>
                </a:solidFill>
              </a:rPr>
              <a:t> преподнес в дар храму предприятия на молитвенную память частицу святых мощей преподобного Серафима Сваровского.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/>
              <a:t>Церковь Преподобного Сергея Радонежского</a:t>
            </a:r>
            <a:br>
              <a:rPr lang="ru-RU" sz="4000" b="1" dirty="0" smtClean="0"/>
            </a:br>
            <a:r>
              <a:rPr lang="ru-RU" sz="2800" b="1" dirty="0" smtClean="0"/>
              <a:t>село </a:t>
            </a:r>
            <a:r>
              <a:rPr lang="ru-RU" sz="2800" b="1" dirty="0" err="1" smtClean="0"/>
              <a:t>Комягино</a:t>
            </a:r>
            <a:endParaRPr lang="ru-RU" sz="4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560840" cy="46805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146104" cy="432048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</a:rPr>
              <a:t>Храм построен в 1678 году в бытность владельцем села стольника Никиты Ивановича Акинфова. В 60-годах храм, имеющий два придела – главный, посвященный Преподобному Сергию Радонежскому, и малый – в честь преподобного Макария Желтоводского и Унженского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52128"/>
          </a:xfrm>
          <a:gradFill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400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Церковь живоначальной Троицы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село Ельдигино</a:t>
            </a:r>
            <a:endParaRPr lang="ru-RU" sz="3100" b="1" dirty="0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5688632" cy="42167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2271886" cy="435789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7772400" cy="482453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tx2"/>
                </a:solidFill>
              </a:rPr>
              <a:t>Храм Святой Троицы видно издалека . Стоит он на крутом холме левого берега речки Вязь. Рядом усадебный дом фабрикантов Армандов, за ним старинный липовый парк, каскадные пруды и все это составляет живописный уголок пушкинской земли. Храм построен  в 1730-1735 годах при владельце села князе Александре Борисовиче Куракине 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/>
              <a:t>Церковь Благовещения Пресвятой Богородицы</a:t>
            </a:r>
            <a:br>
              <a:rPr lang="ru-RU" sz="4000" b="1" dirty="0" smtClean="0"/>
            </a:br>
            <a:r>
              <a:rPr lang="ru-RU" sz="2800" b="1" dirty="0" smtClean="0"/>
              <a:t>село Братовщина</a:t>
            </a:r>
            <a:endParaRPr lang="ru-RU" sz="4000" b="1" dirty="0"/>
          </a:p>
        </p:txBody>
      </p:sp>
      <p:pic>
        <p:nvPicPr>
          <p:cNvPr id="6" name="Содержимое 5" descr="DSC08806_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59280"/>
            <a:ext cx="4038600" cy="29570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" y="2060848"/>
            <a:ext cx="4692342" cy="424847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dirty="0" smtClean="0">
                <a:solidFill>
                  <a:schemeClr val="tx2"/>
                </a:solidFill>
              </a:rPr>
              <a:t>Храм Благовещения Пресвятой Богородицы построен в селе Братовщина в 1815 году на месте более древней деревянной церкви  того же названия . Имеет два придела: справа-во имя Пресвятой Богородицы, слева во имя святителя Николая</a:t>
            </a:r>
            <a:r>
              <a:rPr lang="ru-RU" sz="3600" dirty="0" smtClean="0">
                <a:solidFill>
                  <a:schemeClr val="tx2"/>
                </a:solidFill>
              </a:rPr>
              <a:t>. 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Православные храмы и часовни  Пушкинского Благочиния.                      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2996952"/>
            <a:ext cx="7854696" cy="3168352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Пушкинский район расположен как раз посередине между первопрестольной столицей России - Москвой и главным духовным Центром Православия – Троице-Сергиевой Лаврой. Так что многие исторические события, проходившие много веков назад на Руси, в той или иной степени связаны с нашей землей, с ее людьми, церквами, часовнями.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DSC_0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96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Церковь Смоленской Богоматери</a:t>
            </a:r>
            <a:br>
              <a:rPr lang="ru-RU" b="1" dirty="0" smtClean="0"/>
            </a:br>
            <a:r>
              <a:rPr lang="ru-RU" sz="3100" b="1" dirty="0" smtClean="0"/>
              <a:t>г.Ивантеевка</a:t>
            </a:r>
            <a:endParaRPr lang="ru-RU" sz="31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3614598" cy="3531695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384376" cy="343182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489654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      </a:t>
            </a:r>
            <a:r>
              <a:rPr lang="ru-RU" sz="3200" dirty="0" smtClean="0">
                <a:solidFill>
                  <a:schemeClr val="tx2"/>
                </a:solidFill>
              </a:rPr>
              <a:t>В 1798 году </a:t>
            </a:r>
            <a:r>
              <a:rPr lang="ru-RU" sz="3200" dirty="0">
                <a:solidFill>
                  <a:schemeClr val="tx2"/>
                </a:solidFill>
              </a:rPr>
              <a:t>Е</a:t>
            </a:r>
            <a:r>
              <a:rPr lang="ru-RU" sz="3200" dirty="0" smtClean="0">
                <a:solidFill>
                  <a:schemeClr val="tx2"/>
                </a:solidFill>
              </a:rPr>
              <a:t>лизавета Иосифовна Баташова, заказала архитектору  Алексею Никитичу Бакареву (1762-1817) спроекти-ровать новую каменную церковь взамен старой обветшавшей деревянной церкви. Проект  был исполнен, и в 1806 году (строительство длилось пять лет) великолепной архитектуры церковь поднялась, радуя глаз жителей сел Вантеево, Копнино и всей округи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Никольская церковь</a:t>
            </a:r>
            <a:r>
              <a:rPr lang="ru-RU" dirty="0" smtClean="0"/>
              <a:t>    </a:t>
            </a:r>
            <a:br>
              <a:rPr lang="ru-RU" dirty="0" smtClean="0"/>
            </a:br>
            <a:r>
              <a:rPr lang="ru-RU" sz="2800" b="1" dirty="0" smtClean="0"/>
              <a:t>село Пушкино.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320480" cy="39505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142635" cy="338437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453650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Никольская церковь построена в 1692-1694 годах на месте старой деревянной церкви того же названия. Она была построена во имя Николы Чудотворца. В начале 19 века к Никольской церкви пристроили шатровую колокольню, а в 1875 году приделы во имя: Преподобного </a:t>
            </a:r>
            <a:r>
              <a:rPr lang="ru-RU" sz="3200" dirty="0">
                <a:solidFill>
                  <a:schemeClr val="tx2"/>
                </a:solidFill>
              </a:rPr>
              <a:t>С</a:t>
            </a:r>
            <a:r>
              <a:rPr lang="ru-RU" sz="3200" dirty="0" smtClean="0">
                <a:solidFill>
                  <a:schemeClr val="tx2"/>
                </a:solidFill>
              </a:rPr>
              <a:t>ергия Радонежского и святого апостола и евангелиста  </a:t>
            </a:r>
            <a:r>
              <a:rPr lang="ru-RU" sz="3200" dirty="0">
                <a:solidFill>
                  <a:schemeClr val="tx2"/>
                </a:solidFill>
              </a:rPr>
              <a:t>И</a:t>
            </a:r>
            <a:r>
              <a:rPr lang="ru-RU" sz="3200" dirty="0" smtClean="0">
                <a:solidFill>
                  <a:schemeClr val="tx2"/>
                </a:solidFill>
              </a:rPr>
              <a:t>оанна Богослова. 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Церковь святого великомученика Георгия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i="1" dirty="0" smtClean="0"/>
              <a:t>г.Ивантеевка</a:t>
            </a:r>
            <a:endParaRPr lang="ru-RU" sz="2700" b="1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32448" cy="42244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80312" cy="410445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600</Words>
  <Application>Microsoft Office PowerPoint</Application>
  <PresentationFormat>Экран (4:3)</PresentationFormat>
  <Paragraphs>35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Экскурсия по храмам Пушкинского благочиния.</vt:lpstr>
      <vt:lpstr>Презентация PowerPoint</vt:lpstr>
      <vt:lpstr>Православные храмы и часовни  Пушкинского Благочиния.                      </vt:lpstr>
      <vt:lpstr>Презентация PowerPoint</vt:lpstr>
      <vt:lpstr>Церковь Смоленской Богоматери г.Ивантеевка</vt:lpstr>
      <vt:lpstr>Презентация PowerPoint</vt:lpstr>
      <vt:lpstr>Никольская церковь     село Пушкино.</vt:lpstr>
      <vt:lpstr>Презентация PowerPoint</vt:lpstr>
      <vt:lpstr>Церковь святого великомученика Георгия г.Ивантеевка</vt:lpstr>
      <vt:lpstr>Презентация PowerPoint</vt:lpstr>
      <vt:lpstr>Церковь святых бессребреников Космы и Дамиана  пос.Болшево</vt:lpstr>
      <vt:lpstr>Презентация PowerPoint</vt:lpstr>
      <vt:lpstr>Церковь Вознесения Господня                                село Рахманово</vt:lpstr>
      <vt:lpstr>Презентация PowerPoint</vt:lpstr>
      <vt:lpstr>Никольский храм село Царево</vt:lpstr>
      <vt:lpstr>Презентация PowerPoint</vt:lpstr>
      <vt:lpstr>Церковь Покрова Пресвятой Богородицы пос.Черкизово</vt:lpstr>
      <vt:lpstr>Презентация PowerPoint</vt:lpstr>
      <vt:lpstr>Церковь Преподобного Серафима Саровского пос.Софрино</vt:lpstr>
      <vt:lpstr>Презентация PowerPoint</vt:lpstr>
      <vt:lpstr>Церковь Преподобного Сергея Радонежского село Комягино</vt:lpstr>
      <vt:lpstr>Презентация PowerPoint</vt:lpstr>
      <vt:lpstr>Церковь живоначальной Троицы село Ельдигино</vt:lpstr>
      <vt:lpstr>Презентация PowerPoint</vt:lpstr>
      <vt:lpstr>Церковь Благовещения Пресвятой Богородицы село Братовщина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Православные храмы и часовни  Пушкинског Благочиния.</dc:title>
  <dc:creator>Ирина</dc:creator>
  <cp:lastModifiedBy>user</cp:lastModifiedBy>
  <cp:revision>40</cp:revision>
  <dcterms:created xsi:type="dcterms:W3CDTF">2012-03-27T14:11:28Z</dcterms:created>
  <dcterms:modified xsi:type="dcterms:W3CDTF">2015-02-13T09:19:09Z</dcterms:modified>
</cp:coreProperties>
</file>