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6" r:id="rId2"/>
    <p:sldId id="278" r:id="rId3"/>
    <p:sldId id="257" r:id="rId4"/>
    <p:sldId id="256" r:id="rId5"/>
    <p:sldId id="262" r:id="rId6"/>
    <p:sldId id="258" r:id="rId7"/>
    <p:sldId id="259" r:id="rId8"/>
    <p:sldId id="274" r:id="rId9"/>
    <p:sldId id="260" r:id="rId10"/>
    <p:sldId id="268" r:id="rId11"/>
    <p:sldId id="275" r:id="rId12"/>
    <p:sldId id="267" r:id="rId13"/>
    <p:sldId id="271" r:id="rId14"/>
    <p:sldId id="269" r:id="rId15"/>
    <p:sldId id="277" r:id="rId16"/>
    <p:sldId id="272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4576" autoAdjust="0"/>
  </p:normalViewPr>
  <p:slideViewPr>
    <p:cSldViewPr>
      <p:cViewPr varScale="1">
        <p:scale>
          <a:sx n="99" d="100"/>
          <a:sy n="99" d="100"/>
        </p:scale>
        <p:origin x="-6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CFB01D0-A6B6-48B3-96B0-F0EE80DFD7AA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981BDB-7C08-4EA6-B019-840FEA900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B01D0-A6B6-48B3-96B0-F0EE80DFD7AA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81BDB-7C08-4EA6-B019-840FEA900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CFB01D0-A6B6-48B3-96B0-F0EE80DFD7AA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981BDB-7C08-4EA6-B019-840FEA900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B01D0-A6B6-48B3-96B0-F0EE80DFD7AA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81BDB-7C08-4EA6-B019-840FEA900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FB01D0-A6B6-48B3-96B0-F0EE80DFD7AA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981BDB-7C08-4EA6-B019-840FEA900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B01D0-A6B6-48B3-96B0-F0EE80DFD7AA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81BDB-7C08-4EA6-B019-840FEA900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B01D0-A6B6-48B3-96B0-F0EE80DFD7AA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81BDB-7C08-4EA6-B019-840FEA900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B01D0-A6B6-48B3-96B0-F0EE80DFD7AA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81BDB-7C08-4EA6-B019-840FEA900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FB01D0-A6B6-48B3-96B0-F0EE80DFD7AA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81BDB-7C08-4EA6-B019-840FEA900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B01D0-A6B6-48B3-96B0-F0EE80DFD7AA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81BDB-7C08-4EA6-B019-840FEA900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FB01D0-A6B6-48B3-96B0-F0EE80DFD7AA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81BDB-7C08-4EA6-B019-840FEA9007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CFB01D0-A6B6-48B3-96B0-F0EE80DFD7AA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981BDB-7C08-4EA6-B019-840FEA900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8856984" cy="367240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6600" i="1" dirty="0" err="1" smtClean="0">
                <a:solidFill>
                  <a:srgbClr val="92D050"/>
                </a:solidFill>
              </a:rPr>
              <a:t>Листвяны-Акулово</a:t>
            </a:r>
            <a:r>
              <a:rPr lang="ru-RU" sz="6600" i="1" dirty="0" smtClean="0">
                <a:solidFill>
                  <a:srgbClr val="92D050"/>
                </a:solidFill>
              </a:rPr>
              <a:t/>
            </a:r>
            <a:br>
              <a:rPr lang="ru-RU" sz="6600" i="1" dirty="0" smtClean="0">
                <a:solidFill>
                  <a:srgbClr val="92D050"/>
                </a:solidFill>
              </a:rPr>
            </a:br>
            <a:r>
              <a:rPr lang="ru-RU" sz="6600" i="1" dirty="0" smtClean="0">
                <a:solidFill>
                  <a:srgbClr val="92D050"/>
                </a:solidFill>
              </a:rPr>
              <a:t>(</a:t>
            </a:r>
            <a:r>
              <a:rPr lang="ru-RU" sz="6600" i="1" dirty="0" err="1" smtClean="0">
                <a:solidFill>
                  <a:srgbClr val="92D050"/>
                </a:solidFill>
              </a:rPr>
              <a:t>Мамонтовка</a:t>
            </a:r>
            <a:r>
              <a:rPr lang="ru-RU" sz="6600" i="1" dirty="0" smtClean="0">
                <a:solidFill>
                  <a:srgbClr val="92D050"/>
                </a:solidFill>
              </a:rPr>
              <a:t>)</a:t>
            </a:r>
            <a:endParaRPr lang="ru-RU" sz="6600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      В память  погибших в великой отечественной войне.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Акулово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</a:rPr>
              <a:t>Мамонтовка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14152"/>
            <a:ext cx="3528391" cy="414202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4104456" cy="3506319"/>
          </a:xfrm>
        </p:spPr>
      </p:pic>
    </p:spTree>
    <p:extLst>
      <p:ext uri="{BB962C8B-B14F-4D97-AF65-F5344CB8AC3E}">
        <p14:creationId xmlns:p14="http://schemas.microsoft.com/office/powerpoint/2010/main" val="29372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88640"/>
            <a:ext cx="7283152" cy="23762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                     Северная Дорога. Ярославское направление. Как часто мы слышим это, садясь в электричку, встречая или провожая близких на Ярославском вокзале. Но все ли мы знаем, кто эту дорогу строил? Когда? Кто жил и живет на тех бесконечных станциях и платформах, которые мы мечтаем проехать быстрее, чтобы добраться до собственной?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7344816" cy="40099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</a:t>
            </a:r>
            <a:r>
              <a:rPr lang="ru-RU" dirty="0" err="1" smtClean="0"/>
              <a:t>Мамонтовка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До…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После…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3744416" cy="329577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72816"/>
            <a:ext cx="3600400" cy="3933770"/>
          </a:xfrm>
        </p:spPr>
      </p:pic>
    </p:spTree>
    <p:extLst>
      <p:ext uri="{BB962C8B-B14F-4D97-AF65-F5344CB8AC3E}">
        <p14:creationId xmlns:p14="http://schemas.microsoft.com/office/powerpoint/2010/main" val="32739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242048" cy="864096"/>
          </a:xfrm>
        </p:spPr>
        <p:txBody>
          <a:bodyPr/>
          <a:lstStyle/>
          <a:p>
            <a:r>
              <a:rPr lang="ru-RU" dirty="0" smtClean="0"/>
              <a:t>                    Дачи…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А.Н.Мамонтова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М.А.Горбова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3528392" cy="282271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65" y="2276872"/>
            <a:ext cx="3510388" cy="2808311"/>
          </a:xfrm>
        </p:spPr>
      </p:pic>
    </p:spTree>
    <p:extLst>
      <p:ext uri="{BB962C8B-B14F-4D97-AF65-F5344CB8AC3E}">
        <p14:creationId xmlns:p14="http://schemas.microsoft.com/office/powerpoint/2010/main" val="351346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7239000" cy="432048"/>
          </a:xfrm>
        </p:spPr>
        <p:txBody>
          <a:bodyPr>
            <a:normAutofit fontScale="90000"/>
          </a:bodyPr>
          <a:lstStyle/>
          <a:p>
            <a:r>
              <a:rPr lang="ru-RU" sz="2400" b="0" dirty="0" smtClean="0"/>
              <a:t>                      </a:t>
            </a:r>
            <a:r>
              <a:rPr lang="ru-RU" sz="2400" b="0" dirty="0" smtClean="0">
                <a:solidFill>
                  <a:srgbClr val="00B0F0"/>
                </a:solidFill>
              </a:rPr>
              <a:t>Лодочная пристань реки учи.</a:t>
            </a:r>
            <a:endParaRPr lang="ru-RU" sz="2400" b="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6732239" cy="4374246"/>
          </a:xfrm>
        </p:spPr>
      </p:pic>
    </p:spTree>
    <p:extLst>
      <p:ext uri="{BB962C8B-B14F-4D97-AF65-F5344CB8AC3E}">
        <p14:creationId xmlns:p14="http://schemas.microsoft.com/office/powerpoint/2010/main" val="121685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66800" y="6525343"/>
            <a:ext cx="625548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7704856" cy="57606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В </a:t>
            </a:r>
            <a:r>
              <a:rPr lang="ru-RU" b="1" dirty="0"/>
              <a:t>северо-западной части нынешней </a:t>
            </a:r>
            <a:r>
              <a:rPr lang="ru-RU" b="1" dirty="0" err="1"/>
              <a:t>Мамонтовки</a:t>
            </a:r>
            <a:r>
              <a:rPr lang="ru-RU" b="1" dirty="0"/>
              <a:t> (бывшие </a:t>
            </a:r>
            <a:r>
              <a:rPr lang="ru-RU" b="1" dirty="0" err="1"/>
              <a:t>Листвяны</a:t>
            </a:r>
            <a:r>
              <a:rPr lang="ru-RU" b="1" dirty="0"/>
              <a:t>) на </a:t>
            </a:r>
            <a:r>
              <a:rPr lang="ru-RU" b="1" dirty="0" err="1"/>
              <a:t>Уче</a:t>
            </a:r>
            <a:r>
              <a:rPr lang="ru-RU" b="1" dirty="0"/>
              <a:t> раньше были две пристани для лодок. Несмотря на низкую температуру воды, сотни </a:t>
            </a:r>
            <a:r>
              <a:rPr lang="ru-RU" b="1" dirty="0" err="1"/>
              <a:t>мамонтовцев</a:t>
            </a:r>
            <a:r>
              <a:rPr lang="ru-RU" b="1" dirty="0"/>
              <a:t> купались в речке в летние месяцы. Самые отчаянные купальщики прыгали с железнодорожного моста. В то время это было не опасно – глубина Учи достигала трех, а ширина – пятнадцати метров. Но и сегодня ниже железнодорожного моста глубина реки кое-где доходит до шести метров. Здесь бьют ключи, которые подмывают дно, да и соседняя плотина поддерживает высокий уровень воды в реке. В районе слияния с Серебрянкой Уча покидает </a:t>
            </a:r>
            <a:r>
              <a:rPr lang="ru-RU" b="1" dirty="0" err="1"/>
              <a:t>Мамонтовку</a:t>
            </a:r>
            <a:r>
              <a:rPr lang="ru-RU" b="1" dirty="0"/>
              <a:t> и несет свои воды к Ярославскому шоссе, затем – в Ивантеевку и далее – к устью. Место слияния Учи и </a:t>
            </a:r>
            <a:r>
              <a:rPr lang="ru-RU" b="1" dirty="0" err="1"/>
              <a:t>Клязьмы</a:t>
            </a:r>
            <a:r>
              <a:rPr lang="ru-RU" b="1" dirty="0"/>
              <a:t> весьма необычно: две реки текут навстречу друг другу. Уча здесь холоднее и чище, а главное, не уступает </a:t>
            </a:r>
            <a:r>
              <a:rPr lang="ru-RU" b="1" dirty="0" err="1"/>
              <a:t>Клязьме</a:t>
            </a:r>
            <a:r>
              <a:rPr lang="ru-RU" b="1" dirty="0"/>
              <a:t> в ширине. Исторически сложилось так, что река, образовавшаяся в результате слияния и уходящая к древнему Владимиру, зовется </a:t>
            </a:r>
            <a:r>
              <a:rPr lang="ru-RU" b="1" dirty="0" err="1"/>
              <a:t>Клязьмой</a:t>
            </a:r>
            <a:r>
              <a:rPr lang="ru-RU" b="1" dirty="0"/>
              <a:t>. Но мы помним, что в ней, также как и в Оке и Волге, есть частица нашей небольшой, но знаменитой реки – Учи. </a:t>
            </a:r>
          </a:p>
        </p:txBody>
      </p:sp>
    </p:spTree>
    <p:extLst>
      <p:ext uri="{BB962C8B-B14F-4D97-AF65-F5344CB8AC3E}">
        <p14:creationId xmlns:p14="http://schemas.microsoft.com/office/powerpoint/2010/main" val="28424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7239000" cy="360040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ln w="500">
                  <a:solidFill>
                    <a:srgbClr val="F4E7E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Родник «</a:t>
            </a:r>
            <a:r>
              <a:rPr lang="ru-RU" sz="2000" dirty="0" err="1">
                <a:ln w="500">
                  <a:solidFill>
                    <a:srgbClr val="F4E7E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Ивушка»в</a:t>
            </a:r>
            <a:r>
              <a:rPr lang="ru-RU" sz="2000" dirty="0">
                <a:ln w="500">
                  <a:solidFill>
                    <a:srgbClr val="F4E7E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 </a:t>
            </a:r>
            <a:r>
              <a:rPr lang="ru-RU" sz="2000" dirty="0" err="1">
                <a:ln w="500">
                  <a:solidFill>
                    <a:srgbClr val="F4E7E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пос.мамонтовка</a:t>
            </a:r>
            <a:r>
              <a:rPr lang="ru-RU" sz="2000" dirty="0">
                <a:ln w="500">
                  <a:solidFill>
                    <a:srgbClr val="F4E7E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/>
            </a:r>
            <a:br>
              <a:rPr lang="ru-RU" sz="2000" dirty="0">
                <a:ln w="500">
                  <a:solidFill>
                    <a:srgbClr val="F4E7ED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704856" cy="5646306"/>
          </a:xfrm>
        </p:spPr>
      </p:pic>
    </p:spTree>
    <p:extLst>
      <p:ext uri="{BB962C8B-B14F-4D97-AF65-F5344CB8AC3E}">
        <p14:creationId xmlns:p14="http://schemas.microsoft.com/office/powerpoint/2010/main" val="18485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723900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Часовня </a:t>
            </a:r>
            <a:r>
              <a:rPr lang="ru-RU" dirty="0" err="1" smtClean="0"/>
              <a:t>листвян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7770332" cy="5952205"/>
          </a:xfrm>
        </p:spPr>
      </p:pic>
    </p:spTree>
    <p:extLst>
      <p:ext uri="{BB962C8B-B14F-4D97-AF65-F5344CB8AC3E}">
        <p14:creationId xmlns:p14="http://schemas.microsoft.com/office/powerpoint/2010/main" val="25469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7239000" cy="13681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     Церковь</a:t>
            </a:r>
            <a:br>
              <a:rPr lang="ru-RU" sz="2400" dirty="0" smtClean="0"/>
            </a:br>
            <a:r>
              <a:rPr lang="ru-RU" sz="2400" dirty="0" smtClean="0"/>
              <a:t>Нечаянная радость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пос.Мамотовка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193"/>
            <a:ext cx="7920880" cy="5527100"/>
          </a:xfrm>
        </p:spPr>
      </p:pic>
    </p:spTree>
    <p:extLst>
      <p:ext uri="{BB962C8B-B14F-4D97-AF65-F5344CB8AC3E}">
        <p14:creationId xmlns:p14="http://schemas.microsoft.com/office/powerpoint/2010/main" val="29057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785794"/>
            <a:ext cx="6179312" cy="49474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300" b="1" dirty="0" smtClean="0">
                <a:solidFill>
                  <a:srgbClr val="FFFF00"/>
                </a:solidFill>
              </a:rPr>
              <a:t>ПРОЕКТ </a:t>
            </a:r>
          </a:p>
          <a:p>
            <a:pPr algn="ctr"/>
            <a:r>
              <a:rPr lang="ru-RU" sz="4300" b="1" dirty="0" smtClean="0">
                <a:solidFill>
                  <a:srgbClr val="FFFF00"/>
                </a:solidFill>
              </a:rPr>
              <a:t>«Моя малая родина»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Учеников </a:t>
            </a:r>
            <a:r>
              <a:rPr lang="ru-RU" sz="2200" b="1" dirty="0">
                <a:solidFill>
                  <a:srgbClr val="002060"/>
                </a:solidFill>
                <a:latin typeface="Arial Black" pitchFamily="34" charset="0"/>
              </a:rPr>
              <a:t>10 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класса«А»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ГБОУ  СОШ  № 448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ВАО  </a:t>
            </a:r>
            <a:r>
              <a:rPr lang="ru-RU" sz="2200" b="1" dirty="0" err="1">
                <a:solidFill>
                  <a:srgbClr val="002060"/>
                </a:solidFill>
                <a:latin typeface="Arial Black" pitchFamily="34" charset="0"/>
              </a:rPr>
              <a:t>г</a:t>
            </a:r>
            <a:r>
              <a:rPr lang="ru-RU" sz="2200" b="1" dirty="0" err="1" smtClean="0">
                <a:solidFill>
                  <a:srgbClr val="002060"/>
                </a:solidFill>
                <a:latin typeface="Arial Black" pitchFamily="34" charset="0"/>
              </a:rPr>
              <a:t>.Москвы</a:t>
            </a:r>
            <a:endParaRPr lang="ru-RU" sz="22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Чуриновой А.А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Шадчневой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И.С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Виноградова А.М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МОСКВА, 2012 год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3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4665"/>
            <a:ext cx="6255488" cy="7200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Кратко о истории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124744"/>
            <a:ext cx="6255488" cy="5040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      Была под Москвой редкостной красоты деревня </a:t>
            </a:r>
            <a:r>
              <a:rPr lang="ru-RU" b="1" dirty="0" err="1" smtClean="0"/>
              <a:t>Листвяны</a:t>
            </a:r>
            <a:r>
              <a:rPr lang="ru-RU" b="1" dirty="0" smtClean="0"/>
              <a:t>. Археологи утверждают, что люди жили на ее территории пять  тысячелетий, хотя первое упоминание о деревне </a:t>
            </a:r>
            <a:r>
              <a:rPr lang="ru-RU" b="1" dirty="0" err="1" smtClean="0"/>
              <a:t>Листвяны</a:t>
            </a:r>
            <a:r>
              <a:rPr lang="ru-RU" b="1" dirty="0" smtClean="0"/>
              <a:t> в летописи относится только к </a:t>
            </a:r>
            <a:r>
              <a:rPr lang="ru-RU" sz="2400" b="1" dirty="0" smtClean="0"/>
              <a:t>1523</a:t>
            </a:r>
            <a:r>
              <a:rPr lang="ru-RU" b="1" dirty="0" smtClean="0"/>
              <a:t> году. Находилась она  на древней Троицкой дороге, которая соединяла Москву и Троице-Сергиеву Лавру. Старинную деревню </a:t>
            </a:r>
            <a:r>
              <a:rPr lang="ru-RU" b="1" dirty="0" err="1" smtClean="0"/>
              <a:t>Листвяны</a:t>
            </a:r>
            <a:r>
              <a:rPr lang="ru-RU" b="1" dirty="0" smtClean="0"/>
              <a:t> Москвичи почитали как «земной рай» из-за удивительной красоты мест и стремились провести здесь летние сезоны .Еще одной достопримечательностью </a:t>
            </a:r>
            <a:r>
              <a:rPr lang="ru-RU" b="1" dirty="0" err="1" smtClean="0"/>
              <a:t>Листвян</a:t>
            </a:r>
            <a:r>
              <a:rPr lang="ru-RU" b="1" dirty="0" smtClean="0"/>
              <a:t> было то, что все жители здесь имели большие семьи: меньше трех детей ни у кого не было, а чаще-восемь-десять ребят. Не случайно первый в СССР орден «Мать-героиня» был вручен в </a:t>
            </a:r>
            <a:r>
              <a:rPr lang="ru-RU" sz="2400" b="1" dirty="0" smtClean="0"/>
              <a:t>1944</a:t>
            </a:r>
            <a:r>
              <a:rPr lang="ru-RU" b="1" dirty="0" smtClean="0"/>
              <a:t> году жительнице </a:t>
            </a:r>
            <a:r>
              <a:rPr lang="ru-RU" b="1" dirty="0" err="1" smtClean="0"/>
              <a:t>Листвян</a:t>
            </a:r>
            <a:r>
              <a:rPr lang="ru-RU" b="1" dirty="0" smtClean="0"/>
              <a:t>. 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89098" y="1556792"/>
            <a:ext cx="3429000" cy="3960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«Пригорок Пушкино горбил</a:t>
            </a:r>
            <a:br>
              <a:rPr lang="ru-RU" dirty="0" smtClean="0"/>
            </a:br>
            <a:r>
              <a:rPr lang="ru-RU" dirty="0" smtClean="0"/>
              <a:t>Акуловой горою,</a:t>
            </a:r>
            <a:br>
              <a:rPr lang="ru-RU" dirty="0" smtClean="0"/>
            </a:br>
            <a:r>
              <a:rPr lang="ru-RU" dirty="0" smtClean="0"/>
              <a:t>А  низ горы деревней был, кривился</a:t>
            </a:r>
            <a:br>
              <a:rPr lang="ru-RU" dirty="0" smtClean="0"/>
            </a:br>
            <a:r>
              <a:rPr lang="ru-RU" dirty="0" smtClean="0"/>
              <a:t>крыш корою…».</a:t>
            </a:r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268760"/>
            <a:ext cx="3429000" cy="39351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История основания поселка Акулова </a:t>
            </a:r>
            <a:r>
              <a:rPr lang="ru-RU" sz="2400" b="1" smtClean="0">
                <a:solidFill>
                  <a:prstClr val="white"/>
                </a:solidFill>
              </a:rPr>
              <a:t>неразрывно связана </a:t>
            </a:r>
            <a:r>
              <a:rPr lang="ru-RU" sz="2400" b="1" dirty="0" smtClean="0">
                <a:solidFill>
                  <a:prstClr val="white"/>
                </a:solidFill>
              </a:rPr>
              <a:t>с историей строительства водопроводного канала, соединяющий реку Волгу с Москвой</a:t>
            </a:r>
            <a:r>
              <a:rPr lang="ru-RU" sz="2400" dirty="0" smtClean="0">
                <a:solidFill>
                  <a:prstClr val="white"/>
                </a:solidFill>
              </a:rPr>
              <a:t>. </a:t>
            </a:r>
            <a:r>
              <a:rPr lang="ru-RU" sz="2400" b="1" dirty="0" smtClean="0">
                <a:solidFill>
                  <a:prstClr val="white"/>
                </a:solidFill>
              </a:rPr>
              <a:t>Который был построен руками заключенных</a:t>
            </a:r>
            <a:r>
              <a:rPr lang="ru-RU" sz="2400" dirty="0" smtClean="0">
                <a:solidFill>
                  <a:prstClr val="white"/>
                </a:solidFill>
              </a:rPr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r="195"/>
          <a:stretch>
            <a:fillRect/>
          </a:stretch>
        </p:blipFill>
        <p:spPr/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89098" y="1052736"/>
            <a:ext cx="3429000" cy="90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124744"/>
            <a:ext cx="3429000" cy="407913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Летом вся жизнь </a:t>
            </a:r>
            <a:r>
              <a:rPr lang="ru-RU" sz="2400" b="1" dirty="0" err="1" smtClean="0"/>
              <a:t>листвянцев</a:t>
            </a:r>
            <a:r>
              <a:rPr lang="ru-RU" sz="2400" b="1" dirty="0" smtClean="0"/>
              <a:t> была подчинена укладу жизни дачников. По утрам местные крестьянки по заказам дачников разносили парное молоко, яблоки, овощи, парное мясо и даже пироги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4293096"/>
            <a:ext cx="3429000" cy="201622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В сто сорок солнц закат пылал,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В июль катилось лето ,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Была жара,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Жара плыла-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На даче было это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404664"/>
            <a:ext cx="3429000" cy="40324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400" b="1" kern="200" spc="-100" dirty="0" smtClean="0"/>
              <a:t>В западной части Пушкино любил отдыхать </a:t>
            </a:r>
            <a:r>
              <a:rPr lang="ru-RU" sz="2400" b="1" kern="200" spc="-100" dirty="0" err="1"/>
              <a:t>В.В.Маяковский.Стихотворение«Необычайное</a:t>
            </a:r>
            <a:r>
              <a:rPr lang="ru-RU" sz="2400" b="1" kern="200" spc="-100" dirty="0"/>
              <a:t> </a:t>
            </a:r>
            <a:r>
              <a:rPr lang="ru-RU" sz="2400" b="1" kern="200" spc="-100" dirty="0" smtClean="0"/>
              <a:t>приключение, бывшее с </a:t>
            </a:r>
            <a:r>
              <a:rPr lang="ru-RU" sz="2400" b="1" kern="200" spc="-100" dirty="0" err="1" smtClean="0"/>
              <a:t>Владимером</a:t>
            </a:r>
            <a:r>
              <a:rPr lang="ru-RU" sz="2400" b="1" kern="200" spc="-100" dirty="0" smtClean="0"/>
              <a:t> Маяковским летом на даче» с </a:t>
            </a:r>
            <a:r>
              <a:rPr lang="ru-RU" sz="2400" b="1" kern="200" spc="-100" dirty="0"/>
              <a:t>подзаголовком «</a:t>
            </a:r>
            <a:r>
              <a:rPr lang="ru-RU" sz="2400" b="1" kern="200" spc="-100" dirty="0" err="1"/>
              <a:t>Пушкино,Акулова</a:t>
            </a:r>
            <a:r>
              <a:rPr lang="ru-RU" sz="2400" b="1" kern="200" spc="-100" dirty="0"/>
              <a:t> </a:t>
            </a:r>
            <a:r>
              <a:rPr lang="ru-RU" sz="2400" b="1" kern="200" spc="-100" dirty="0" smtClean="0"/>
              <a:t>гора, дача Румянцева, 27 верст по Ярославской </a:t>
            </a:r>
            <a:r>
              <a:rPr lang="ru-RU" sz="2400" b="1" kern="200" spc="-100" dirty="0" err="1" smtClean="0"/>
              <a:t>жел.дор</a:t>
            </a:r>
            <a:r>
              <a:rPr lang="ru-RU" sz="2400" b="1" kern="200" spc="-100" dirty="0" smtClean="0"/>
              <a:t>.» было написано во время летнего пребывания Маяковского в подмосковном Пушкине, в доме на берегу Учи напротив </a:t>
            </a:r>
            <a:r>
              <a:rPr lang="ru-RU" sz="2400" b="1" kern="200" spc="-100" dirty="0" err="1" smtClean="0"/>
              <a:t>Листвян</a:t>
            </a:r>
            <a:r>
              <a:rPr lang="ru-RU" sz="2400" b="1" kern="200" spc="-100" dirty="0" smtClean="0"/>
              <a:t>.</a:t>
            </a:r>
            <a:endParaRPr lang="ru-RU" sz="2400" b="1" kern="200" spc="-1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92D050"/>
                </a:solidFill>
              </a:rPr>
              <a:t>ПАМЯТНИК</a:t>
            </a:r>
            <a:br>
              <a:rPr lang="ru-RU" sz="2800" dirty="0" smtClean="0">
                <a:solidFill>
                  <a:srgbClr val="92D050"/>
                </a:solidFill>
              </a:rPr>
            </a:br>
            <a:r>
              <a:rPr lang="ru-RU" sz="2800" dirty="0" err="1" smtClean="0">
                <a:solidFill>
                  <a:srgbClr val="92D050"/>
                </a:solidFill>
              </a:rPr>
              <a:t>в.в.маЯКОВСКОМУ</a:t>
            </a:r>
            <a:endParaRPr lang="ru-RU" sz="2800" dirty="0">
              <a:solidFill>
                <a:srgbClr val="92D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128792" cy="5362366"/>
          </a:xfrm>
        </p:spPr>
      </p:pic>
    </p:spTree>
    <p:extLst>
      <p:ext uri="{BB962C8B-B14F-4D97-AF65-F5344CB8AC3E}">
        <p14:creationId xmlns:p14="http://schemas.microsoft.com/office/powerpoint/2010/main" val="347326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908720"/>
            <a:ext cx="3429000" cy="4295154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Акулова гора тех же 20-х годов осталась на всю жизнь в памяти известного писателя Юрия Нагибина. В рассказе «Воспоминания» он </a:t>
            </a:r>
            <a:r>
              <a:rPr lang="ru-RU" sz="2400" b="1" dirty="0" err="1" smtClean="0"/>
              <a:t>лерически</a:t>
            </a:r>
            <a:r>
              <a:rPr lang="ru-RU" sz="2400" b="1" dirty="0" smtClean="0"/>
              <a:t> описывает неожиданную встречу с </a:t>
            </a:r>
            <a:r>
              <a:rPr lang="ru-RU" sz="2400" b="1" dirty="0" err="1" smtClean="0"/>
              <a:t>детством</a:t>
            </a:r>
            <a:r>
              <a:rPr lang="ru-RU" sz="2400" b="1" dirty="0" err="1"/>
              <a:t>:«Да</a:t>
            </a:r>
            <a:r>
              <a:rPr lang="ru-RU" sz="2400" b="1" dirty="0"/>
              <a:t> </a:t>
            </a:r>
            <a:r>
              <a:rPr lang="ru-RU" sz="2400" b="1" dirty="0" smtClean="0"/>
              <a:t>ведь это Акулова гора, возле которой прошло мое самое лучшее летнее детство!»</a:t>
            </a:r>
            <a:endParaRPr lang="ru-RU" sz="2400" b="1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631</TotalTime>
  <Words>606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Листвяны-Акулово (Мамонтовка)</vt:lpstr>
      <vt:lpstr>Презентация PowerPoint</vt:lpstr>
      <vt:lpstr>Кратко о истории</vt:lpstr>
      <vt:lpstr>«Пригорок Пушкино горбил Акуловой горою, А  низ горы деревней был, кривился крыш корою…».</vt:lpstr>
      <vt:lpstr>Презентация PowerPoint</vt:lpstr>
      <vt:lpstr>Презентация PowerPoint</vt:lpstr>
      <vt:lpstr>В сто сорок солнц закат пылал, В июль катилось лето , Была жара, Жара плыла- На даче было это</vt:lpstr>
      <vt:lpstr>ПАМЯТНИК в.в.маЯКОВСКОМУ</vt:lpstr>
      <vt:lpstr>Презентация PowerPoint</vt:lpstr>
      <vt:lpstr>      В память  погибших в великой отечественной войне.</vt:lpstr>
      <vt:lpstr>Презентация PowerPoint</vt:lpstr>
      <vt:lpstr>Станция Мамонтовка.</vt:lpstr>
      <vt:lpstr>                    Дачи…</vt:lpstr>
      <vt:lpstr>                      Лодочная пристань реки учи.</vt:lpstr>
      <vt:lpstr>Презентация PowerPoint</vt:lpstr>
      <vt:lpstr>Родник «Ивушка»в пос.мамонтовка </vt:lpstr>
      <vt:lpstr>            Часовня листвян…</vt:lpstr>
      <vt:lpstr>     Церковь Нечаянная радость пос.Мамотовка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68</cp:revision>
  <dcterms:created xsi:type="dcterms:W3CDTF">2012-03-20T12:13:30Z</dcterms:created>
  <dcterms:modified xsi:type="dcterms:W3CDTF">2015-02-13T09:49:05Z</dcterms:modified>
</cp:coreProperties>
</file>