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FCA1-1CC8-4EE8-AF07-28BAAB0067B3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E3267-C724-4839-9142-AF0DF8A107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0%B5%D0%BB%D0%B8%D0%BA%D0%BE%D0%B1%D1%80%D0%B8%D1%82%D0%B0%D0%BD%D0%B8%D1%8F" TargetMode="External"/><Relationship Id="rId3" Type="http://schemas.openxmlformats.org/officeDocument/2006/relationships/hyperlink" Target="https://ru.wikipedia.org/wiki/11_%D1%84%D0%B5%D0%B2%D1%80%D0%B0%D0%BB%D1%8F" TargetMode="External"/><Relationship Id="rId7" Type="http://schemas.openxmlformats.org/officeDocument/2006/relationships/hyperlink" Target="https://ru.wikipedia.org/wiki/%D0%A1%D0%A8%D0%90" TargetMode="External"/><Relationship Id="rId12" Type="http://schemas.openxmlformats.org/officeDocument/2006/relationships/hyperlink" Target="https://ru.wikipedia.org/wiki/%D0%9A%D1%80%D1%8B%D0%BC" TargetMode="External"/><Relationship Id="rId2" Type="http://schemas.openxmlformats.org/officeDocument/2006/relationships/hyperlink" Target="https://ru.wikipedia.org/wiki/4_%D1%84%D0%B5%D0%B2%D1%80%D0%B0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A1%D0%A1%D0%A0" TargetMode="External"/><Relationship Id="rId11" Type="http://schemas.openxmlformats.org/officeDocument/2006/relationships/hyperlink" Target="https://ru.wikipedia.org/wiki/%D0%AF%D0%BB%D1%82%D0%B0" TargetMode="External"/><Relationship Id="rId5" Type="http://schemas.openxmlformats.org/officeDocument/2006/relationships/hyperlink" Target="https://ru.wikipedia.org/wiki/%D0%90%D0%BD%D1%82%D0%B8%D0%B3%D0%B8%D1%82%D0%BB%D0%B5%D1%80%D0%BE%D0%B2%D1%81%D0%BA%D0%B0%D1%8F_%D0%BA%D0%BE%D0%B0%D0%BB%D0%B8%D1%86%D0%B8%D1%8F" TargetMode="External"/><Relationship Id="rId10" Type="http://schemas.openxmlformats.org/officeDocument/2006/relationships/hyperlink" Target="https://ru.wikipedia.org/wiki/%D0%9B%D0%B8%D0%B2%D0%B0%D0%B4%D0%B8%D0%B9%D1%81%D0%BA%D0%B8%D0%B9_%D0%B4%D0%B2%D0%BE%D1%80%D0%B5%D1%86" TargetMode="External"/><Relationship Id="rId4" Type="http://schemas.openxmlformats.org/officeDocument/2006/relationships/hyperlink" Target="https://ru.wikipedia.org/wiki/1945" TargetMode="External"/><Relationship Id="rId9" Type="http://schemas.openxmlformats.org/officeDocument/2006/relationships/hyperlink" Target="https://ru.wikipedia.org/wiki/%D0%92%D1%82%D0%BE%D1%80%D0%B0%D1%8F_%D0%BC%D0%B8%D1%80%D0%BE%D0%B2%D0%B0%D1%8F_%D0%B2%D0%BE%D0%B9%D0%BD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177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Ялтинская конференция лидеров стран антигитлеровской коалиции в феврале 1945года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48679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</a:t>
            </a:r>
            <a:r>
              <a:rPr lang="ru-RU" sz="2200" b="1" dirty="0" smtClean="0"/>
              <a:t>Пб ГБПОУ  Российский колледж традиционной культуры</a:t>
            </a:r>
            <a:endParaRPr lang="ru-RU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4437112"/>
            <a:ext cx="35065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/>
              <a:t>Разработал преподаватель</a:t>
            </a:r>
          </a:p>
          <a:p>
            <a:r>
              <a:rPr lang="ru-RU" sz="2200" b="1" dirty="0" smtClean="0"/>
              <a:t>Исаев И.Р.</a:t>
            </a:r>
            <a:endParaRPr lang="ru-RU" sz="2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96" y="3789040"/>
            <a:ext cx="4495429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Учебные: </a:t>
            </a:r>
          </a:p>
          <a:p>
            <a:r>
              <a:rPr lang="ru-RU" dirty="0" smtClean="0"/>
              <a:t>Способствовать формированию у учащихся пониманию места и роли Ялтинской конференции в послевоенном устройстве мира и подведении итогов  Второй мировой войны.</a:t>
            </a:r>
          </a:p>
          <a:p>
            <a:r>
              <a:rPr lang="ru-RU" dirty="0" smtClean="0"/>
              <a:t>Формировать  понимание роли СССР в победе во Второй мировой войне.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Воспитательные: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Способствовать формированию у учащихся чувства гордости и патриотизма за действия Советского государства, приведшие к победе во Второй мировой войне.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МЕСТО ПРОВЕДЕНИЯ КОНФЕРЕНЦИИ</a:t>
            </a:r>
            <a:endParaRPr lang="ru-RU" dirty="0"/>
          </a:p>
        </p:txBody>
      </p:sp>
      <p:pic>
        <p:nvPicPr>
          <p:cNvPr id="3074" name="Picture 2" descr="C:\Users\Галина\Desktop\104470914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0736" y="1760557"/>
            <a:ext cx="560252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ЗАЛ ПЕРЕГОВОРОВ</a:t>
            </a:r>
            <a:endParaRPr lang="ru-RU" dirty="0"/>
          </a:p>
        </p:txBody>
      </p:sp>
      <p:pic>
        <p:nvPicPr>
          <p:cNvPr id="4" name="Picture 2" descr="C:\Users\Галина\Desktop\250px-Livadiya_Conferen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71517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Ялтинская (Крымская) конференция союзных держав</a:t>
            </a:r>
            <a:r>
              <a:rPr lang="ru-RU" dirty="0"/>
              <a:t> (</a:t>
            </a:r>
            <a:r>
              <a:rPr lang="ru-RU" dirty="0">
                <a:hlinkClick r:id="rId2" tooltip="4 февраля"/>
              </a:rPr>
              <a:t>4</a:t>
            </a:r>
            <a:r>
              <a:rPr lang="ru-RU" dirty="0"/>
              <a:t>–</a:t>
            </a:r>
            <a:r>
              <a:rPr lang="ru-RU" dirty="0">
                <a:hlinkClick r:id="rId3" tooltip="11 февраля"/>
              </a:rPr>
              <a:t>11 февраля</a:t>
            </a:r>
            <a:r>
              <a:rPr lang="ru-RU" dirty="0"/>
              <a:t> </a:t>
            </a:r>
            <a:r>
              <a:rPr lang="ru-RU" dirty="0">
                <a:hlinkClick r:id="rId4" tooltip="1945"/>
              </a:rPr>
              <a:t>1945</a:t>
            </a:r>
            <a:r>
              <a:rPr lang="ru-RU" dirty="0"/>
              <a:t>) — вторая по счёту встреча лидеров стран </a:t>
            </a:r>
            <a:r>
              <a:rPr lang="ru-RU" dirty="0">
                <a:hlinkClick r:id="rId5" tooltip="Антигитлеровская коалиция"/>
              </a:rPr>
              <a:t>антигитлеровской коалиции</a:t>
            </a:r>
            <a:r>
              <a:rPr lang="ru-RU" dirty="0"/>
              <a:t> — </a:t>
            </a:r>
            <a:r>
              <a:rPr lang="ru-RU" dirty="0">
                <a:hlinkClick r:id="rId6" tooltip="СССР"/>
              </a:rPr>
              <a:t>СССР</a:t>
            </a:r>
            <a:r>
              <a:rPr lang="ru-RU" dirty="0"/>
              <a:t>, </a:t>
            </a:r>
            <a:r>
              <a:rPr lang="ru-RU" dirty="0">
                <a:hlinkClick r:id="rId7" tooltip="США"/>
              </a:rPr>
              <a:t>США</a:t>
            </a:r>
            <a:r>
              <a:rPr lang="ru-RU" dirty="0"/>
              <a:t> и </a:t>
            </a:r>
            <a:r>
              <a:rPr lang="ru-RU" dirty="0">
                <a:hlinkClick r:id="rId8" tooltip="Великобритания"/>
              </a:rPr>
              <a:t>Великобритании</a:t>
            </a:r>
            <a:r>
              <a:rPr lang="ru-RU" dirty="0"/>
              <a:t> — во время Второй мировой войны, посвящённая установлению </a:t>
            </a:r>
            <a:r>
              <a:rPr lang="ru-RU" dirty="0">
                <a:hlinkClick r:id="rId9" tooltip="Вторая мировая война"/>
              </a:rPr>
              <a:t>послевоенного</a:t>
            </a:r>
            <a:r>
              <a:rPr lang="ru-RU" dirty="0"/>
              <a:t> мирового порядка. Конференция проходила в </a:t>
            </a:r>
            <a:r>
              <a:rPr lang="ru-RU" dirty="0" err="1">
                <a:hlinkClick r:id="rId10" tooltip="Ливадийский дворец"/>
              </a:rPr>
              <a:t>Ливадийском</a:t>
            </a:r>
            <a:r>
              <a:rPr lang="ru-RU" dirty="0">
                <a:hlinkClick r:id="rId10" tooltip="Ливадийский дворец"/>
              </a:rPr>
              <a:t> (Белом) дворце</a:t>
            </a:r>
            <a:r>
              <a:rPr lang="ru-RU" dirty="0"/>
              <a:t> в </a:t>
            </a:r>
            <a:r>
              <a:rPr lang="ru-RU" dirty="0">
                <a:hlinkClick r:id="rId11" tooltip="Ялта"/>
              </a:rPr>
              <a:t>Ялте</a:t>
            </a:r>
            <a:r>
              <a:rPr lang="ru-RU" dirty="0"/>
              <a:t>, в </a:t>
            </a:r>
            <a:r>
              <a:rPr lang="ru-RU" dirty="0">
                <a:hlinkClick r:id="rId12" tooltip="Крым"/>
              </a:rPr>
              <a:t>Крыму</a:t>
            </a:r>
            <a:r>
              <a:rPr lang="ru-RU" dirty="0"/>
              <a:t> и стала последней конференцией лидеров антигитлеровской коалиции «большой тройки» в </a:t>
            </a:r>
            <a:r>
              <a:rPr lang="ru-RU" dirty="0" err="1"/>
              <a:t>доядерную</a:t>
            </a:r>
            <a:r>
              <a:rPr lang="ru-RU" dirty="0"/>
              <a:t> эпоху.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конференции</a:t>
            </a:r>
            <a:endParaRPr lang="ru-RU" dirty="0"/>
          </a:p>
        </p:txBody>
      </p:sp>
      <p:pic>
        <p:nvPicPr>
          <p:cNvPr id="2050" name="Picture 2" descr="C:\Users\Галина\Desktop\Yalta_summit_1945_with_Churchill,_Roosevelt,_Stal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78661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Галина\Desktop\104471127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857232"/>
            <a:ext cx="5429288" cy="5168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Галина\Desktop\Stamp_Russia_1995_CPA_2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71517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Ялтинская конференция лидеров стран антигитлеровской коалиции в феврале 1945года</vt:lpstr>
      <vt:lpstr>ЦЕЛИ ПРЕЗЕНТАЦИИ</vt:lpstr>
      <vt:lpstr>ЦЕЛИ ПРЕЗЕНТАЦИИ</vt:lpstr>
      <vt:lpstr>МЕСТО ПРОВЕДЕНИЯ КОНФЕРЕНЦИИ</vt:lpstr>
      <vt:lpstr>ЗАЛ ПЕРЕГОВОРОВ</vt:lpstr>
      <vt:lpstr>Презентация PowerPoint</vt:lpstr>
      <vt:lpstr>Участники конференции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Ялтинская конференция лидеров стран антигитлеровской коалиции в феврале 1945года</dc:title>
  <dc:creator>Галина</dc:creator>
  <cp:lastModifiedBy>admin</cp:lastModifiedBy>
  <cp:revision>5</cp:revision>
  <dcterms:created xsi:type="dcterms:W3CDTF">2015-02-19T18:38:00Z</dcterms:created>
  <dcterms:modified xsi:type="dcterms:W3CDTF">2015-02-21T08:04:57Z</dcterms:modified>
</cp:coreProperties>
</file>