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sldIdLst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CC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112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900-726E-47EF-8E83-0B48533523B6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6900-F9DD-48FB-A298-9545D3722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900-726E-47EF-8E83-0B48533523B6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6900-F9DD-48FB-A298-9545D3722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900-726E-47EF-8E83-0B48533523B6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6900-F9DD-48FB-A298-9545D3722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6771-3EB1-4C02-81FA-4C99A5D7F49E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2D8F-54D6-4976-A8BA-F0FC528A32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8F9B900-726E-47EF-8E83-0B48533523B6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2686900-F9DD-48FB-A298-9545D37228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900-726E-47EF-8E83-0B48533523B6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6900-F9DD-48FB-A298-9545D37228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8F9B900-726E-47EF-8E83-0B48533523B6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2686900-F9DD-48FB-A298-9545D37228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900-726E-47EF-8E83-0B48533523B6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6900-F9DD-48FB-A298-9545D37228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900-726E-47EF-8E83-0B48533523B6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6900-F9DD-48FB-A298-9545D37228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900-726E-47EF-8E83-0B48533523B6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6900-F9DD-48FB-A298-9545D37228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900-726E-47EF-8E83-0B48533523B6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6900-F9DD-48FB-A298-9545D37228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900-726E-47EF-8E83-0B48533523B6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6900-F9DD-48FB-A298-9545D3722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900-726E-47EF-8E83-0B48533523B6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6900-F9DD-48FB-A298-9545D37228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900-726E-47EF-8E83-0B48533523B6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6900-F9DD-48FB-A298-9545D37228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900-726E-47EF-8E83-0B48533523B6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6900-F9DD-48FB-A298-9545D3722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900-726E-47EF-8E83-0B48533523B6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6900-F9DD-48FB-A298-9545D37228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900-726E-47EF-8E83-0B48533523B6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6900-F9DD-48FB-A298-9545D3722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900-726E-47EF-8E83-0B48533523B6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6900-F9DD-48FB-A298-9545D3722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900-726E-47EF-8E83-0B48533523B6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6900-F9DD-48FB-A298-9545D3722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900-726E-47EF-8E83-0B48533523B6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6900-F9DD-48FB-A298-9545D3722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900-726E-47EF-8E83-0B48533523B6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6900-F9DD-48FB-A298-9545D3722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900-726E-47EF-8E83-0B48533523B6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6900-F9DD-48FB-A298-9545D3722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900-726E-47EF-8E83-0B48533523B6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6900-F9DD-48FB-A298-9545D3722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CC">
            <a:alpha val="4313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B900-726E-47EF-8E83-0B48533523B6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86900-F9DD-48FB-A298-9545D3722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4313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F9B900-726E-47EF-8E83-0B48533523B6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686900-F9DD-48FB-A298-9545D37228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647874"/>
            <a:chOff x="0" y="0"/>
            <a:chExt cx="9144000" cy="6647874"/>
          </a:xfrm>
        </p:grpSpPr>
        <p:pic>
          <p:nvPicPr>
            <p:cNvPr id="5" name="Рисунок 4" descr="Невель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9139944" cy="60932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2123728" y="6309320"/>
              <a:ext cx="70202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50000"/>
                    </a:schemeClr>
                  </a:solidFill>
                </a:rPr>
                <a:t>Автор: Гаврилова А.А., воспитатель ГДОУ №102, Калининского района, СПб</a:t>
              </a:r>
              <a:endParaRPr lang="ru-RU" sz="1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5328592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Память о Великой Отечественной войне</a:t>
            </a:r>
            <a:br>
              <a:rPr lang="ru-RU" dirty="0" smtClean="0"/>
            </a:br>
            <a:r>
              <a:rPr lang="ru-RU" dirty="0" smtClean="0"/>
              <a:t>1941- 1945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5013176"/>
            <a:ext cx="4536504" cy="936104"/>
          </a:xfrm>
          <a:solidFill>
            <a:srgbClr val="000000">
              <a:alpha val="10196"/>
            </a:srgbClr>
          </a:soli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/>
          </a:bodyPr>
          <a:lstStyle/>
          <a:p>
            <a:r>
              <a:rPr lang="ru-RU" b="1" dirty="0" smtClean="0"/>
              <a:t>ИСТОРИЯ О ПОДВИГАХ ЖЕНЩИН</a:t>
            </a:r>
          </a:p>
          <a:p>
            <a:r>
              <a:rPr lang="ru-RU" b="1" dirty="0" smtClean="0"/>
              <a:t>ПОЧЕМУ ДЕТИ РОСЛИ БЕЗ БАБУШКИ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Семейный фрагмент в годы  Великой   Отечественной войны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63272" cy="4937760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 smtClean="0"/>
              <a:t>Моя мама  родилась в 1938 году 21.03., в большой семье . У неё пять сестёр. Когда началась война ей было всего лишь 3 года. Отец её  участвовал в Финской войне и  в ВОВ, остался в живых. </a:t>
            </a:r>
          </a:p>
          <a:p>
            <a:r>
              <a:rPr lang="ru-RU" sz="1600" dirty="0" smtClean="0"/>
              <a:t>Во время войны в доме остались две взрослые женщины и пять детей. Семья проживала в деревне Борки, </a:t>
            </a:r>
            <a:r>
              <a:rPr lang="ru-RU" sz="1600" dirty="0" smtClean="0"/>
              <a:t>Кудеверского</a:t>
            </a:r>
            <a:r>
              <a:rPr lang="ru-RU" sz="1600" dirty="0" smtClean="0"/>
              <a:t> района, Великолукской области – эта территория была оккупирована немцами. </a:t>
            </a:r>
          </a:p>
          <a:p>
            <a:r>
              <a:rPr lang="ru-RU" sz="2400" dirty="0" smtClean="0"/>
              <a:t>Моя мама мне рассказала. Как погибла бабушка – </a:t>
            </a:r>
            <a:r>
              <a:rPr lang="ru-RU" sz="2400" dirty="0" smtClean="0"/>
              <a:t>Русакова</a:t>
            </a:r>
            <a:r>
              <a:rPr lang="ru-RU" sz="2400" dirty="0" smtClean="0"/>
              <a:t>  Анна (Михайловна). Она помогала партизанам. Ходила за руку с трёх летнем ребёнком по деревне и высматривала расположение немцев. Детские глаза видели эти страшные карательные войска, уши слышали ужасный лязг немецкой амуниции. Анна М.(не знаю  точного отчества) оставляла своих детей дома с бабушкой и уходила  к  партизанам. В деревне оказался предатель. Немцы расстреляли женщину и привязали тело к лошади, а лошадь  пришла домой. Так дети остались без матери на руках  у бабушки, которая отдала их  в детский дом.</a:t>
            </a:r>
          </a:p>
          <a:p>
            <a:r>
              <a:rPr lang="ru-RU" sz="2400" dirty="0" smtClean="0"/>
              <a:t>А у меня никогда не было бабушки, как и у многих  чьи родные не  вернулись  с войны.  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Немецкие войска оккупировали деревни, города…</a:t>
            </a:r>
            <a:endParaRPr lang="ru-RU" dirty="0"/>
          </a:p>
        </p:txBody>
      </p:sp>
      <p:pic>
        <p:nvPicPr>
          <p:cNvPr id="5" name="Содержимое 4" descr="2491311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4041775" cy="2764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38660285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484784"/>
            <a:ext cx="4041775" cy="2667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вторая мирова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241970"/>
            <a:ext cx="3419872" cy="2316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танк на улиц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293096"/>
            <a:ext cx="3528392" cy="2280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576064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Партизанское движение</a:t>
            </a:r>
            <a:endParaRPr lang="ru-RU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Рисунок 4" descr="партизаны сыграли   огромную роль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012" b="15012"/>
          <a:stretch>
            <a:fillRect/>
          </a:stretch>
        </p:blipFill>
        <p:spPr>
          <a:xfrm>
            <a:off x="467544" y="2060848"/>
            <a:ext cx="8229600" cy="4414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980728"/>
            <a:ext cx="8064896" cy="77187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Сыграло огромную роль в победе над фашистами. 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Да, не легка борьба. Но мы ведь не одни – во вражеском тылу тревожные огни.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Борьба кипит. Она в разгаре. Мы разгромим врагов. Не за горами дни, когда подвергнутся они заслуженной и неизбежной каре.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Партизанский отряд в лесу</a:t>
            </a:r>
            <a:endParaRPr lang="ru-RU" b="1" dirty="0"/>
          </a:p>
        </p:txBody>
      </p:sp>
      <p:pic>
        <p:nvPicPr>
          <p:cNvPr id="5" name="Рисунок 4" descr="партизаны в лесу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t="15074" b="15074"/>
          <a:stretch>
            <a:fillRect/>
          </a:stretch>
        </p:blipFill>
        <p:spPr>
          <a:xfrm>
            <a:off x="395535" y="1772816"/>
            <a:ext cx="8507139" cy="4414391"/>
          </a:xfrm>
          <a:prstGeom prst="rect">
            <a:avLst/>
          </a:prstGeom>
          <a:ln w="1905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23528" y="332656"/>
            <a:ext cx="8820472" cy="6555627"/>
            <a:chOff x="323528" y="332656"/>
            <a:chExt cx="8509760" cy="6692821"/>
          </a:xfrm>
        </p:grpSpPr>
        <p:pic>
          <p:nvPicPr>
            <p:cNvPr id="5" name="Рисунок 4" descr="жен.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332656"/>
              <a:ext cx="4392489" cy="2892197"/>
            </a:xfrm>
            <a:prstGeom prst="rect">
              <a:avLst/>
            </a:prstGeom>
            <a:ln w="190500" cap="sq">
              <a:solidFill>
                <a:schemeClr val="tx2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8" name="Рисунок 7" descr="радистки.jpg"/>
            <p:cNvPicPr>
              <a:picLocks noChangeAspect="1"/>
            </p:cNvPicPr>
            <p:nvPr/>
          </p:nvPicPr>
          <p:blipFill>
            <a:blip r:embed="rId3" cstate="print"/>
            <a:srcRect t="2524" r="5731" b="4075"/>
            <a:stretch>
              <a:fillRect/>
            </a:stretch>
          </p:blipFill>
          <p:spPr>
            <a:xfrm>
              <a:off x="4860032" y="332656"/>
              <a:ext cx="3600400" cy="2664296"/>
            </a:xfrm>
            <a:prstGeom prst="rect">
              <a:avLst/>
            </a:prstGeom>
            <a:ln w="190500" cap="sq">
              <a:solidFill>
                <a:schemeClr val="tx2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6" name="Рисунок 5" descr="женю войны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3429000"/>
              <a:ext cx="5106144" cy="3050921"/>
            </a:xfrm>
            <a:prstGeom prst="rect">
              <a:avLst/>
            </a:prstGeom>
            <a:ln w="190500" cap="sq">
              <a:solidFill>
                <a:schemeClr val="tx2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9" name="Рисунок 8" descr="партизаны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2120" y="3284984"/>
              <a:ext cx="3181168" cy="2149976"/>
            </a:xfrm>
            <a:prstGeom prst="rect">
              <a:avLst/>
            </a:prstGeom>
            <a:ln w="190500" cap="sq">
              <a:solidFill>
                <a:schemeClr val="tx2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5580112" y="5517232"/>
              <a:ext cx="2172820" cy="1508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Мы все привыкли на войне</a:t>
              </a:r>
            </a:p>
            <a:p>
              <a:r>
                <a:rPr lang="ru-RU" sz="1200" dirty="0" smtClean="0"/>
                <a:t>Держать один ответ….</a:t>
              </a:r>
            </a:p>
            <a:p>
              <a:r>
                <a:rPr lang="ru-RU" sz="1200" b="1" dirty="0" smtClean="0"/>
                <a:t>Нет</a:t>
              </a:r>
              <a:r>
                <a:rPr lang="ru-RU" sz="1200" dirty="0" smtClean="0"/>
                <a:t>, Гитлер, больше не помогут</a:t>
              </a:r>
            </a:p>
            <a:p>
              <a:r>
                <a:rPr lang="ru-RU" sz="1200" dirty="0" smtClean="0"/>
                <a:t>Ни ухищренья, ни хвальба,-</a:t>
              </a:r>
            </a:p>
            <a:p>
              <a:r>
                <a:rPr lang="ru-RU" sz="1200" dirty="0" smtClean="0"/>
                <a:t>На кровью политых дорогах</a:t>
              </a:r>
            </a:p>
            <a:p>
              <a:r>
                <a:rPr lang="ru-RU" sz="1200" dirty="0" smtClean="0"/>
                <a:t>Твоя закончится судьба!</a:t>
              </a:r>
              <a:endParaRPr lang="ru-RU" dirty="0" smtClean="0"/>
            </a:p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39552" y="332656"/>
            <a:ext cx="8293794" cy="6345996"/>
            <a:chOff x="539552" y="332656"/>
            <a:chExt cx="8293794" cy="6345996"/>
          </a:xfrm>
        </p:grpSpPr>
        <p:pic>
          <p:nvPicPr>
            <p:cNvPr id="3" name="Рисунок 2" descr="interrogation_sovjet_partisan_1942.jpg"/>
            <p:cNvPicPr>
              <a:picLocks noChangeAspect="1"/>
            </p:cNvPicPr>
            <p:nvPr/>
          </p:nvPicPr>
          <p:blipFill>
            <a:blip r:embed="rId2" cstate="print"/>
            <a:srcRect b="1725"/>
            <a:stretch>
              <a:fillRect/>
            </a:stretch>
          </p:blipFill>
          <p:spPr>
            <a:xfrm>
              <a:off x="539552" y="332656"/>
              <a:ext cx="8293794" cy="5760640"/>
            </a:xfrm>
            <a:prstGeom prst="rect">
              <a:avLst/>
            </a:prstGeom>
            <a:ln w="190500" cap="sq">
              <a:solidFill>
                <a:schemeClr val="tx2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1115616" y="6309320"/>
              <a:ext cx="1997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Свой среди чужих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памятник патриота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820472" cy="6615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51520" y="764704"/>
            <a:ext cx="3240360" cy="4752528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Пламенели рубины рябин,</a:t>
            </a:r>
            <a:br>
              <a:rPr lang="ru-RU" sz="1400" b="1" dirty="0" smtClean="0"/>
            </a:br>
            <a:r>
              <a:rPr lang="ru-RU" sz="1400" b="1" dirty="0" smtClean="0"/>
              <a:t>Шелестели вершины осин,</a:t>
            </a:r>
            <a:br>
              <a:rPr lang="ru-RU" sz="1400" b="1" dirty="0" smtClean="0"/>
            </a:br>
            <a:r>
              <a:rPr lang="ru-RU" sz="1400" b="1" dirty="0" smtClean="0"/>
              <a:t>Шла дорога к родному порогу</a:t>
            </a:r>
            <a:br>
              <a:rPr lang="ru-RU" sz="1400" b="1" dirty="0" smtClean="0"/>
            </a:br>
            <a:r>
              <a:rPr lang="ru-RU" sz="1400" b="1" dirty="0" smtClean="0"/>
              <a:t>Через вражий далёкий Берлин.</a:t>
            </a:r>
            <a:br>
              <a:rPr lang="ru-RU" sz="1400" b="1" dirty="0" smtClean="0"/>
            </a:br>
            <a:r>
              <a:rPr lang="ru-RU" sz="1400" b="1" dirty="0" smtClean="0"/>
              <a:t>И казалось, что нет ей конца –</a:t>
            </a:r>
            <a:br>
              <a:rPr lang="ru-RU" sz="1400" b="1" dirty="0" smtClean="0"/>
            </a:br>
            <a:r>
              <a:rPr lang="ru-RU" sz="1400" b="1" dirty="0" smtClean="0"/>
              <a:t>Всюду пламя и ливни свинца!...</a:t>
            </a:r>
            <a:br>
              <a:rPr lang="ru-RU" sz="1400" b="1" dirty="0" smtClean="0"/>
            </a:br>
            <a:r>
              <a:rPr lang="ru-RU" sz="1400" b="1" dirty="0" smtClean="0"/>
              <a:t>Только ноги шагали, шагали…</a:t>
            </a:r>
            <a:br>
              <a:rPr lang="ru-RU" sz="1400" b="1" dirty="0" smtClean="0"/>
            </a:br>
            <a:r>
              <a:rPr lang="ru-RU" sz="1400" b="1" dirty="0" smtClean="0"/>
              <a:t>И стучали, стучали сердца.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Если  внуки пройти захотят</a:t>
            </a:r>
            <a:br>
              <a:rPr lang="ru-RU" sz="1400" b="1" dirty="0" smtClean="0"/>
            </a:br>
            <a:r>
              <a:rPr lang="ru-RU" sz="1400" b="1" dirty="0" smtClean="0"/>
              <a:t>По следам, по дорогам солдат,</a:t>
            </a:r>
            <a:br>
              <a:rPr lang="ru-RU" sz="1400" b="1" dirty="0" smtClean="0"/>
            </a:br>
            <a:r>
              <a:rPr lang="ru-RU" sz="1400" b="1" dirty="0" smtClean="0"/>
              <a:t>Им укажут тот путь обелиски,</a:t>
            </a:r>
            <a:br>
              <a:rPr lang="ru-RU" sz="1400" b="1" dirty="0" smtClean="0"/>
            </a:br>
            <a:r>
              <a:rPr lang="ru-RU" sz="1400" b="1" dirty="0" smtClean="0"/>
              <a:t>Что от Волги до Эльбы стоят.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Внуки- правнуки помнить  должны</a:t>
            </a:r>
            <a:br>
              <a:rPr lang="ru-RU" sz="1400" b="1" dirty="0" smtClean="0"/>
            </a:br>
            <a:r>
              <a:rPr lang="ru-RU" sz="1400" b="1" dirty="0" smtClean="0"/>
              <a:t>Те былые дороги войны,</a:t>
            </a:r>
            <a:br>
              <a:rPr lang="ru-RU" sz="1400" b="1" dirty="0" smtClean="0"/>
            </a:br>
            <a:r>
              <a:rPr lang="ru-RU" sz="1400" b="1" dirty="0" smtClean="0"/>
              <a:t>Тех солдат, что дошли до Победы</a:t>
            </a:r>
            <a:br>
              <a:rPr lang="ru-RU" sz="1400" b="1" dirty="0" smtClean="0"/>
            </a:br>
            <a:r>
              <a:rPr lang="ru-RU" sz="1400" b="1" dirty="0" smtClean="0"/>
              <a:t>И вернули нам радость весны.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dirty="0" smtClean="0"/>
              <a:t>Отрывок из  «Солдатские дороги»</a:t>
            </a:r>
            <a:br>
              <a:rPr lang="ru-RU" sz="1400" dirty="0" smtClean="0"/>
            </a:br>
            <a:r>
              <a:rPr lang="ru-RU" sz="1400" dirty="0" smtClean="0"/>
              <a:t>       Вольт Суслов.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 </a:t>
            </a:r>
            <a:endParaRPr lang="ru-RU" sz="1400" b="1" dirty="0"/>
          </a:p>
        </p:txBody>
      </p:sp>
      <p:pic>
        <p:nvPicPr>
          <p:cNvPr id="3" name="Рисунок 2" descr="огонь памя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3986" y="332656"/>
            <a:ext cx="545849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329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Специальное оформление</vt:lpstr>
      <vt:lpstr>Начальная</vt:lpstr>
      <vt:lpstr>Память о Великой Отечественной войне 1941- 1945</vt:lpstr>
      <vt:lpstr>Семейный фрагмент в годы  Великой   Отечественной войны</vt:lpstr>
      <vt:lpstr>Немецкие войска оккупировали деревни, города…</vt:lpstr>
      <vt:lpstr>Партизанское движение</vt:lpstr>
      <vt:lpstr>Партизанский отряд в лесу</vt:lpstr>
      <vt:lpstr>Слайд 6</vt:lpstr>
      <vt:lpstr>Слайд 7</vt:lpstr>
      <vt:lpstr>Слайд 8</vt:lpstr>
      <vt:lpstr>Пламенели рубины рябин, Шелестели вершины осин, Шла дорога к родному порогу Через вражий далёкий Берлин. И казалось, что нет ей конца – Всюду пламя и ливни свинца!... Только ноги шагали, шагали… И стучали, стучали сердца.  Если  внуки пройти захотят По следам, по дорогам солдат, Им укажут тот путь обелиски, Что от Волги до Эльбы стоят.  Внуки- правнуки помнить  должны Те былые дороги войны, Тех солдат, что дошли до Победы И вернули нам радость весны.  Отрывок из  «Солдатские дороги»        Вольт Суслов.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Гаврилова</dc:creator>
  <cp:keywords>Почему дети росли без бабушки Гаврилова Анна Алексеевна</cp:keywords>
  <cp:lastModifiedBy>User Гаврилова</cp:lastModifiedBy>
  <cp:revision>43</cp:revision>
  <dcterms:created xsi:type="dcterms:W3CDTF">2015-01-10T09:55:50Z</dcterms:created>
  <dcterms:modified xsi:type="dcterms:W3CDTF">2015-02-16T17:28:37Z</dcterms:modified>
</cp:coreProperties>
</file>