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72" r:id="rId7"/>
    <p:sldId id="261" r:id="rId8"/>
    <p:sldId id="262" r:id="rId9"/>
    <p:sldId id="263" r:id="rId10"/>
    <p:sldId id="266" r:id="rId11"/>
    <p:sldId id="265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3" d="100"/>
          <a:sy n="53" d="100"/>
        </p:scale>
        <p:origin x="-158" y="-3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44B4-F058-4A4C-BC7A-A4D29FB5877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F57-D9CE-4160-AB10-6EA39F81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44B4-F058-4A4C-BC7A-A4D29FB5877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F57-D9CE-4160-AB10-6EA39F81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44B4-F058-4A4C-BC7A-A4D29FB5877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F57-D9CE-4160-AB10-6EA39F81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44B4-F058-4A4C-BC7A-A4D29FB5877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F57-D9CE-4160-AB10-6EA39F81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44B4-F058-4A4C-BC7A-A4D29FB5877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F57-D9CE-4160-AB10-6EA39F81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44B4-F058-4A4C-BC7A-A4D29FB5877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F57-D9CE-4160-AB10-6EA39F81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44B4-F058-4A4C-BC7A-A4D29FB5877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F57-D9CE-4160-AB10-6EA39F81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44B4-F058-4A4C-BC7A-A4D29FB5877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F57-D9CE-4160-AB10-6EA39F81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44B4-F058-4A4C-BC7A-A4D29FB5877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F57-D9CE-4160-AB10-6EA39F81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44B4-F058-4A4C-BC7A-A4D29FB5877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F57-D9CE-4160-AB10-6EA39F81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44B4-F058-4A4C-BC7A-A4D29FB5877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1F57-D9CE-4160-AB10-6EA39F81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44B4-F058-4A4C-BC7A-A4D29FB5877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F1F57-D9CE-4160-AB10-6EA39F81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9168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3175" cmpd="sng">
                  <a:solidFill>
                    <a:schemeClr val="bg2">
                      <a:lumMod val="9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quarelle" pitchFamily="66" charset="-52"/>
              </a:rPr>
              <a:t>«Неоконченный дневник русского офицера»</a:t>
            </a:r>
            <a:endParaRPr lang="ru-RU" sz="6000" b="1" dirty="0">
              <a:ln w="3175" cmpd="sng">
                <a:solidFill>
                  <a:schemeClr val="bg2">
                    <a:lumMod val="9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quarelle" pitchFamily="66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068960"/>
            <a:ext cx="9144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quarelle" pitchFamily="66" charset="-52"/>
              </a:rPr>
              <a:t>Душа - Богу, </a:t>
            </a:r>
            <a:br>
              <a:rPr lang="ru-RU" sz="4400" b="1" i="1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quarelle" pitchFamily="66" charset="-52"/>
              </a:rPr>
            </a:br>
            <a:r>
              <a:rPr lang="ru-RU" sz="4400" b="1" i="1" dirty="0" smtClean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quarelle" pitchFamily="66" charset="-52"/>
              </a:rPr>
              <a:t>		Сердце </a:t>
            </a:r>
            <a:r>
              <a:rPr lang="ru-RU" sz="4400" b="1" i="1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quarelle" pitchFamily="66" charset="-52"/>
              </a:rPr>
              <a:t>- Родине, </a:t>
            </a:r>
            <a:br>
              <a:rPr lang="ru-RU" sz="4400" b="1" i="1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quarelle" pitchFamily="66" charset="-52"/>
              </a:rPr>
            </a:br>
            <a:r>
              <a:rPr lang="ru-RU" sz="4400" b="1" i="1" dirty="0" smtClean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quarelle" pitchFamily="66" charset="-52"/>
              </a:rPr>
              <a:t>				Жизнь </a:t>
            </a:r>
            <a:r>
              <a:rPr lang="ru-RU" sz="4400" b="1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quarelle" pitchFamily="66" charset="-52"/>
              </a:rPr>
              <a:t>- </a:t>
            </a:r>
            <a:r>
              <a:rPr lang="ru-RU" sz="4400" b="1" i="1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quarelle" pitchFamily="66" charset="-52"/>
              </a:rPr>
              <a:t>Государю, </a:t>
            </a:r>
            <a:br>
              <a:rPr lang="ru-RU" sz="4400" b="1" i="1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quarelle" pitchFamily="66" charset="-52"/>
              </a:rPr>
            </a:br>
            <a:r>
              <a:rPr lang="ru-RU" sz="4400" b="1" i="1" dirty="0" smtClean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quarelle" pitchFamily="66" charset="-52"/>
              </a:rPr>
              <a:t>					Честь </a:t>
            </a:r>
            <a:r>
              <a:rPr lang="ru-RU" sz="4400" b="1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quarelle" pitchFamily="66" charset="-52"/>
              </a:rPr>
              <a:t>- </a:t>
            </a:r>
            <a:r>
              <a:rPr lang="ru-RU" sz="4400" b="1" i="1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quarelle" pitchFamily="66" charset="-52"/>
              </a:rPr>
              <a:t>никому!</a:t>
            </a:r>
            <a:r>
              <a:rPr lang="ru-RU" i="1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Aquarelle" pitchFamily="66" charset="-52"/>
              </a:rPr>
              <a:t/>
            </a:r>
            <a:br>
              <a:rPr lang="ru-RU" i="1" dirty="0">
                <a:ln w="3175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Aquarelle" pitchFamily="66" charset="-52"/>
              </a:rPr>
            </a:br>
            <a:endParaRPr lang="ru-RU" dirty="0">
              <a:ln w="3175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Aquarelle" pitchFamily="66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«Я прикрою!» </a:t>
            </a:r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None/>
            </a:pPr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None/>
            </a:pPr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>
              <a:buNone/>
            </a:pPr>
            <a:endParaRPr lang="ru-RU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>
              <a:buNone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…взорвал </a:t>
            </a: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себя вместе с бандитами...</a:t>
            </a:r>
            <a:b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71338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ndantino script" pitchFamily="2" charset="0"/>
              </a:rPr>
              <a:t>«…Все 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Andantino script" pitchFamily="2" charset="0"/>
              </a:rPr>
              <a:t>остается людям. Прекрасные слова. Ничего нельзя взять с собой туда. Надо оставить свой след в жизни. Оглянись назад: что ты сделал для людей, Родины, земли? Будут ли помнить тебя? Вот ради чего надо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ndantino script" pitchFamily="2" charset="0"/>
              </a:rPr>
              <a:t>жить…»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Andantino script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…бойцы рвались отомстить за любимого командира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risunok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1340768"/>
            <a:ext cx="2123728" cy="302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risunok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1" y="-1"/>
            <a:ext cx="3851920" cy="2971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85553">
            <a:off x="205786" y="4184044"/>
            <a:ext cx="3395971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isunok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772816"/>
            <a:ext cx="2210832" cy="3058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мама Соломати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3140968"/>
            <a:ext cx="2088232" cy="2946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отец Соломатин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3933056"/>
            <a:ext cx="2016224" cy="274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372200" cy="2924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 </a:t>
            </a:r>
            <a:r>
              <a:rPr lang="ru-RU" sz="6600" b="1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Andantino script" pitchFamily="2" charset="0"/>
              </a:rPr>
              <a:t>«За Родину! </a:t>
            </a:r>
            <a:endParaRPr lang="ru-RU" sz="6600" b="1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Andantino script" pitchFamily="2" charset="0"/>
            </a:endParaRPr>
          </a:p>
          <a:p>
            <a:pPr>
              <a:buNone/>
            </a:pP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Andantino script" pitchFamily="2" charset="0"/>
              </a:rPr>
              <a:t>За</a:t>
            </a:r>
            <a:r>
              <a:rPr lang="ru-RU" sz="6600" b="1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Andantino script" pitchFamily="2" charset="0"/>
              </a:rPr>
              <a:t> 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Andantino script" pitchFamily="2" charset="0"/>
              </a:rPr>
              <a:t>Соломатина!</a:t>
            </a:r>
            <a:endParaRPr lang="ru-RU" sz="6600" b="1" dirty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Andantino script" pitchFamily="2" charset="0"/>
            </a:endParaRPr>
          </a:p>
        </p:txBody>
      </p:sp>
      <p:pic>
        <p:nvPicPr>
          <p:cNvPr id="12" name="Рисунок 11" descr="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949178">
            <a:off x="5863602" y="2414563"/>
            <a:ext cx="2928645" cy="234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risunok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12314">
            <a:off x="972721" y="314053"/>
            <a:ext cx="3059832" cy="462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risunok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15096">
            <a:off x="5554367" y="280980"/>
            <a:ext cx="3003037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olomatin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636912"/>
            <a:ext cx="3237270" cy="4046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13176"/>
            <a:ext cx="9036496" cy="1844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Andantino script" pitchFamily="2" charset="0"/>
              </a:rPr>
              <a:t>«Я жил и сражался за Родину. </a:t>
            </a:r>
          </a:p>
          <a:p>
            <a:pPr>
              <a:buNone/>
            </a:pP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Andantino script" pitchFamily="2" charset="0"/>
              </a:rPr>
              <a:t>                  Я русский офицер. Честь имею»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Andantino script" pitchFamily="2" charset="0"/>
            </a:endParaRPr>
          </a:p>
        </p:txBody>
      </p:sp>
      <p:pic>
        <p:nvPicPr>
          <p:cNvPr id="4" name="Рисунок 3" descr="solomatinavmon_h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16632"/>
            <a:ext cx="3706728" cy="494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32040" y="1556792"/>
            <a:ext cx="40679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 Roman" pitchFamily="2" charset="0"/>
                <a:cs typeface="Times New Roman" pitchFamily="18" charset="0"/>
              </a:rPr>
              <a:t>Александр </a:t>
            </a:r>
            <a:r>
              <a:rPr lang="ru-RU" sz="4000" b="1" dirty="0" smtClean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 Roman" pitchFamily="2" charset="0"/>
                <a:cs typeface="Times New Roman" pitchFamily="18" charset="0"/>
              </a:rPr>
              <a:t>Викторович Соломатин</a:t>
            </a:r>
          </a:p>
          <a:p>
            <a:pPr algn="ctr"/>
            <a:r>
              <a:rPr lang="ru-RU" sz="3200" b="1" dirty="0" smtClean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23 июля 1977 года</a:t>
            </a:r>
            <a:endParaRPr lang="ru-RU" sz="2800" b="1" dirty="0">
              <a:ln w="3175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festival.1september.ru/articles/566551/img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175"/>
          <a:stretch>
            <a:fillRect/>
          </a:stretch>
        </p:blipFill>
        <p:spPr bwMode="auto">
          <a:xfrm>
            <a:off x="467544" y="368660"/>
            <a:ext cx="4392488" cy="6120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44973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«…Я глубоко убежден, что русский народ, избранный Богом, самый добрый, честный, а вместе с тем самый сильный, храбрый, мужественный в мире. В мире нет больше такого народа, который так бы любил свою Родину. И я клянусь, что умру за свою великую Родину, не задумываясь и не сожалея ни о чем.»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4-xx2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7065944" cy="6870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_XSVLs_0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03765" cy="2903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ucYRFV8tj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0155" y="2780928"/>
            <a:ext cx="2973845" cy="393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707904" y="1268760"/>
            <a:ext cx="277191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29</a:t>
            </a:r>
            <a:endParaRPr lang="ru-RU" sz="19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1628800"/>
            <a:ext cx="277191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9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22</a:t>
            </a:r>
            <a:endParaRPr lang="ru-RU" sz="19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34670"/>
            <a:ext cx="5912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 Roman" pitchFamily="2" charset="0"/>
              </a:rPr>
              <a:t>1 декабря 1999 год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ime Roman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8eaff21427ac95bb9414a8718d196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2860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402460"/>
            <a:ext cx="5167446" cy="3352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ussian-soldiers-chechnya-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8064" y="3698438"/>
            <a:ext cx="5265936" cy="315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аламатов гер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30323"/>
            <a:ext cx="4563454" cy="6597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2868" y="116632"/>
            <a:ext cx="6298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Нестерпимая боль..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052736"/>
            <a:ext cx="88569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 время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сейчас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разлеживаться…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89891" y="3645024"/>
            <a:ext cx="2764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Огонь!...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7506" y="2708920"/>
            <a:ext cx="4028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Окружают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 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8925" y="5661248"/>
            <a:ext cx="3966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 прикрою…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509120"/>
            <a:ext cx="86409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Забрать раненых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отходить…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54452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ndantino script" pitchFamily="2" charset="0"/>
              </a:rPr>
              <a:t>«….Когда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Andantino script" pitchFamily="2" charset="0"/>
              </a:rPr>
              <a:t>я пишу эти строки, моя душа разрывается от обиды и горечи за свою Родину. И клянусь, я сделаю все, чтобы моя Родина вновь стала величайшей в мире державой, чтобы русская нация </a:t>
            </a:r>
            <a:r>
              <a:rPr lang="ru-RU" sz="4400" dirty="0" err="1">
                <a:solidFill>
                  <a:schemeClr val="accent1">
                    <a:lumMod val="75000"/>
                  </a:schemeClr>
                </a:solidFill>
                <a:latin typeface="Andantino script" pitchFamily="2" charset="0"/>
              </a:rPr>
              <a:t>воспряла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Andantino script" pitchFamily="2" charset="0"/>
              </a:rPr>
              <a:t> и стала достойна своих героических предков»</a:t>
            </a:r>
            <a:r>
              <a:rPr lang="ru-RU" sz="4400" dirty="0">
                <a:latin typeface="Andantino script" pitchFamily="2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370</TotalTime>
  <Words>76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…бойцы рвались отомстить за любимого командира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30</cp:revision>
  <dcterms:created xsi:type="dcterms:W3CDTF">2015-02-11T05:00:20Z</dcterms:created>
  <dcterms:modified xsi:type="dcterms:W3CDTF">2015-02-14T08:54:33Z</dcterms:modified>
</cp:coreProperties>
</file>