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36" y="571480"/>
            <a:ext cx="2314564" cy="3513153"/>
          </a:xfrm>
        </p:spPr>
        <p:txBody>
          <a:bodyPr/>
          <a:lstStyle/>
          <a:p>
            <a:r>
              <a:rPr lang="en-US" dirty="0" smtClean="0"/>
              <a:t>Diana, Princess of Wales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78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ana2_jpeg_134641828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831" y="0"/>
            <a:ext cx="468516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29190" cy="69402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inopoisk.ru-Princess-Diana-1240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25191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464_99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7786710" cy="68756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869006"/>
          </a:xfrm>
        </p:spPr>
        <p:txBody>
          <a:bodyPr>
            <a:normAutofit/>
          </a:bodyPr>
          <a:lstStyle/>
          <a:p>
            <a:r>
              <a:rPr lang="en-US" dirty="0" smtClean="0"/>
              <a:t>the most famous woman of the XX century</a:t>
            </a:r>
            <a:endParaRPr lang="ru-RU" dirty="0"/>
          </a:p>
        </p:txBody>
      </p:sp>
      <p:pic>
        <p:nvPicPr>
          <p:cNvPr id="4" name="Содержимое 3" descr="8477603376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143505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2852"/>
            <a:ext cx="9144000" cy="712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nap_2013.09.24-21.18.52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9225576" cy="592935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882e7df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75086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-Royal-Princes-William-and-Harry-Visit-Athletes-at-Invictus-Photo-c-Getty-Images-Reu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1264" y="285728"/>
            <a:ext cx="9445264" cy="62865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42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263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16" cy="68749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15_54801_1305029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9808"/>
            <a:ext cx="9144000" cy="610819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Diana, Princess of Wales</vt:lpstr>
      <vt:lpstr>the most famous woman of the XX century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Microlab</dc:creator>
  <cp:lastModifiedBy>Марала</cp:lastModifiedBy>
  <cp:revision>4</cp:revision>
  <dcterms:created xsi:type="dcterms:W3CDTF">2014-10-12T13:30:53Z</dcterms:created>
  <dcterms:modified xsi:type="dcterms:W3CDTF">2014-11-09T12:49:00Z</dcterms:modified>
</cp:coreProperties>
</file>