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0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46" autoAdjust="0"/>
    <p:restoredTop sz="99462" autoAdjust="0"/>
  </p:normalViewPr>
  <p:slideViewPr>
    <p:cSldViewPr>
      <p:cViewPr varScale="1">
        <p:scale>
          <a:sx n="92" d="100"/>
          <a:sy n="92" d="100"/>
        </p:scale>
        <p:origin x="-8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8397-BA80-4C31-8412-40B65D745FF2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94B1-CFF9-4FB0-A534-E4B02E2DE5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8397-BA80-4C31-8412-40B65D745FF2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94B1-CFF9-4FB0-A534-E4B02E2D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8397-BA80-4C31-8412-40B65D745FF2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94B1-CFF9-4FB0-A534-E4B02E2D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8397-BA80-4C31-8412-40B65D745FF2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94B1-CFF9-4FB0-A534-E4B02E2D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8397-BA80-4C31-8412-40B65D745FF2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0A894B1-CFF9-4FB0-A534-E4B02E2D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8397-BA80-4C31-8412-40B65D745FF2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94B1-CFF9-4FB0-A534-E4B02E2D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8397-BA80-4C31-8412-40B65D745FF2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94B1-CFF9-4FB0-A534-E4B02E2D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8397-BA80-4C31-8412-40B65D745FF2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94B1-CFF9-4FB0-A534-E4B02E2D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8397-BA80-4C31-8412-40B65D745FF2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94B1-CFF9-4FB0-A534-E4B02E2D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8397-BA80-4C31-8412-40B65D745FF2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94B1-CFF9-4FB0-A534-E4B02E2D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8397-BA80-4C31-8412-40B65D745FF2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94B1-CFF9-4FB0-A534-E4B02E2D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1E8397-BA80-4C31-8412-40B65D745FF2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A894B1-CFF9-4FB0-A534-E4B02E2D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\Desktop\kartinki24ru_flagi_sss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hidden">
          <a:xfrm>
            <a:off x="685800" y="1285860"/>
            <a:ext cx="7772400" cy="3500461"/>
          </a:xfr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isometricOffAxis2Left"/>
            <a:lightRig rig="threePt" dir="t"/>
          </a:scene3d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Mikhail Gorbachev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714356"/>
            <a:ext cx="6400800" cy="3357586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rgbClr val="92D050"/>
              </a:solidFill>
            </a:endParaRPr>
          </a:p>
          <a:p>
            <a:endParaRPr lang="en-US" sz="3600" dirty="0" smtClean="0">
              <a:solidFill>
                <a:srgbClr val="92D050"/>
              </a:solidFill>
            </a:endParaRPr>
          </a:p>
          <a:p>
            <a:endParaRPr lang="en-US" sz="3600" dirty="0" smtClean="0">
              <a:solidFill>
                <a:srgbClr val="92D050"/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RUSSIAN POLITIC 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301647880_gorbachev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1285916" y="0"/>
            <a:ext cx="5286411" cy="6858000"/>
          </a:xfrm>
        </p:spPr>
      </p:pic>
      <p:pic>
        <p:nvPicPr>
          <p:cNvPr id="6" name="Содержимое 5" descr="go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000496" y="0"/>
            <a:ext cx="6572296" cy="3500438"/>
          </a:xfrm>
        </p:spPr>
      </p:pic>
      <p:pic>
        <p:nvPicPr>
          <p:cNvPr id="1026" name="Picture 2" descr="C:\Users\12\Downloads\265C22E5-32CF-4CA6-9EB2-53619CAEC741_mw1024_s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3429000"/>
            <a:ext cx="6572296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ic_8302c6e55de33dad2a1685d4a1fcb55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001156" cy="864392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29132"/>
            <a:ext cx="8229600" cy="2643206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extrusionH="57150" prstMaterial="softEdge">
              <a:bevelT w="69850" h="38100" prst="cross"/>
            </a:sp3d>
          </a:bodyPr>
          <a:lstStyle/>
          <a:p>
            <a:r>
              <a:rPr lang="en-US" sz="3200" dirty="0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Gorbachev Mikhail </a:t>
            </a:r>
            <a:r>
              <a:rPr lang="en-US" sz="3200" dirty="0" err="1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Sergeevich</a:t>
            </a:r>
            <a:r>
              <a:rPr lang="en-US" sz="3200" dirty="0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-soviet and Russian state and public figure, Secretary general of CК of КPSS in 1985-1991гг.,initiator of alteration resulting in considerable changes in life of country and world</a:t>
            </a:r>
            <a:endParaRPr lang="ru-RU" sz="3200" dirty="0">
              <a:solidFill>
                <a:srgbClr val="FFFF00"/>
              </a:solidFill>
              <a:effectLst>
                <a:glow rad="101600">
                  <a:schemeClr val="bg1">
                    <a:lumMod val="95000"/>
                    <a:lumOff val="5000"/>
                    <a:alpha val="6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43310276_jpg_133536253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928858" y="0"/>
            <a:ext cx="12930278" cy="842966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57354" y="5357826"/>
            <a:ext cx="11072890" cy="2500330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extrusionH="57150" prstMaterial="softEdge">
              <a:bevelT w="69850" h="38100" prst="cross"/>
            </a:sp3d>
          </a:bodyPr>
          <a:lstStyle/>
          <a:p>
            <a:r>
              <a:rPr lang="en-US" sz="3200" dirty="0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In 1985 on March Plenum of CК of KPSS Gorbachev was officially select the Secretary general of CК of КPSS. Gorbachev also occupied and other higher posts in State: since 1989 Chairman of Presidium of Supreme Soviet of the USSR, And From a 1990 President of the USSR.</a:t>
            </a:r>
            <a:endParaRPr lang="ru-RU" sz="3200" dirty="0">
              <a:solidFill>
                <a:srgbClr val="FFFF00"/>
              </a:solidFill>
              <a:effectLst>
                <a:glow rad="101600">
                  <a:schemeClr val="bg1">
                    <a:lumMod val="95000"/>
                    <a:lumOff val="5000"/>
                    <a:alpha val="6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gorbachev-lv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2214610" y="0"/>
            <a:ext cx="13001716" cy="800103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3636" y="1643050"/>
            <a:ext cx="4071966" cy="5214950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extrusionH="57150" prstMaterial="softEdge">
              <a:bevelT w="69850" h="38100" prst="cross"/>
            </a:sp3d>
          </a:bodyPr>
          <a:lstStyle/>
          <a:p>
            <a:r>
              <a:rPr lang="en-US" sz="3200" dirty="0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Originally reforms brought back to life economic life.</a:t>
            </a:r>
            <a:r>
              <a:rPr lang="ru-RU" sz="3200" dirty="0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Commodities appeared on counters, but at the end of 1988  scarcity of goods was sharply </a:t>
            </a:r>
            <a:r>
              <a:rPr lang="en-US" sz="3200" dirty="0" err="1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intensifyed</a:t>
            </a:r>
            <a:r>
              <a:rPr lang="en-US" sz="3200" dirty="0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r>
              <a:rPr lang="ru-RU" sz="3200" dirty="0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A production in a number of industries began to fall</a:t>
            </a:r>
            <a:endParaRPr lang="ru-RU" sz="3200" dirty="0">
              <a:solidFill>
                <a:srgbClr val="FFFF00"/>
              </a:solidFill>
              <a:effectLst>
                <a:glow rad="101600">
                  <a:schemeClr val="bg1">
                    <a:lumMod val="95000"/>
                    <a:lumOff val="5000"/>
                    <a:alpha val="6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Содержимое 5" descr="Gorbachev_Party_Document_of_the_CPSU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0" y="5386796"/>
            <a:ext cx="4143404" cy="1471204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_4efb2_762812be_or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000296" y="-642966"/>
            <a:ext cx="12787402" cy="750096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43040" y="4357694"/>
            <a:ext cx="11072890" cy="2000264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extrusionH="57150" prstMaterial="softEdge">
              <a:bevelT w="69850" h="38100" prst="cross"/>
            </a:sp3d>
          </a:bodyPr>
          <a:lstStyle/>
          <a:p>
            <a:r>
              <a:rPr lang="en-US" sz="3200" dirty="0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Related to the name of Gorbachev the foreign policy of the "new thinking" assisted the native change  of all international climate (stopping of "cold war" and war is in Afghanistan)</a:t>
            </a:r>
            <a:endParaRPr lang="ru-RU" sz="3200" dirty="0">
              <a:solidFill>
                <a:srgbClr val="FFFF00"/>
              </a:solidFill>
              <a:effectLst>
                <a:glow rad="101600">
                  <a:schemeClr val="bg1">
                    <a:lumMod val="95000"/>
                    <a:lumOff val="5000"/>
                    <a:alpha val="6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1043833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428924" y="0"/>
            <a:ext cx="14216162" cy="785815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72074"/>
            <a:ext cx="8229600" cy="1428760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extrusionH="57150" prstMaterial="softEdge">
              <a:bevelT w="69850" h="38100" prst="cross"/>
            </a:sp3d>
          </a:bodyPr>
          <a:lstStyle/>
          <a:p>
            <a:r>
              <a:rPr lang="en-US" sz="3200" dirty="0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Nobel Peace Prize of 1990 became an award to Gorbachev for his contribution to easing of international tension</a:t>
            </a:r>
            <a:endParaRPr lang="ru-RU" sz="3200" dirty="0">
              <a:solidFill>
                <a:srgbClr val="FFFF00"/>
              </a:solidFill>
              <a:effectLst>
                <a:glow rad="101600">
                  <a:schemeClr val="bg1">
                    <a:lumMod val="95000"/>
                    <a:lumOff val="5000"/>
                    <a:alpha val="6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960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000296" y="-357214"/>
            <a:ext cx="13787534" cy="721521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256"/>
            <a:ext cx="8229600" cy="1928826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extrusionH="57150" prstMaterial="softEdge">
              <a:bevelT w="69850" h="38100" prst="cross"/>
            </a:sp3d>
          </a:bodyPr>
          <a:lstStyle/>
          <a:p>
            <a:r>
              <a:rPr lang="en-US" sz="3200" dirty="0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The domestic policy, first of all chaotic economic reforms, led at deepening of crisis in all spheres of society and a consequence, to sharp decrease in a standard of living for what blamed, first of all, Gorbachev</a:t>
            </a:r>
            <a:endParaRPr lang="ru-RU" sz="3200" dirty="0">
              <a:solidFill>
                <a:srgbClr val="FFFF00"/>
              </a:solidFill>
              <a:effectLst>
                <a:glow rad="101600">
                  <a:schemeClr val="bg1">
                    <a:lumMod val="95000"/>
                    <a:lumOff val="5000"/>
                    <a:alpha val="6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000296" y="-1000156"/>
            <a:ext cx="13358906" cy="785815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57628"/>
            <a:ext cx="8229600" cy="2571768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extrusionH="57150" prstMaterial="softEdge">
              <a:bevelT w="69850" h="38100" prst="cross"/>
            </a:sp3d>
          </a:bodyPr>
          <a:lstStyle/>
          <a:p>
            <a:r>
              <a:rPr lang="en-US" sz="3200" dirty="0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At Gorbachev the bloody international conflicts broke out (in Nagorno-Karabakh, in Sumgait and Baku, etc. regions). Gorbachev's reaction was, as a rule, </a:t>
            </a:r>
            <a:r>
              <a:rPr lang="en-US" sz="3200" dirty="0" err="1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запоздалой.он</a:t>
            </a:r>
            <a:r>
              <a:rPr lang="en-US" sz="3200" dirty="0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followed the tastes of events not in a state to affect them</a:t>
            </a:r>
            <a:endParaRPr lang="ru-RU" sz="3200" dirty="0">
              <a:solidFill>
                <a:srgbClr val="FFFF00"/>
              </a:solidFill>
              <a:effectLst>
                <a:glow rad="101600">
                  <a:schemeClr val="bg1">
                    <a:lumMod val="95000"/>
                    <a:lumOff val="5000"/>
                    <a:alpha val="6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RIAN_00043589.LR_.ru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71668" y="-571528"/>
            <a:ext cx="12644526" cy="742952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3857628"/>
            <a:ext cx="10644262" cy="2428892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extrusionH="57150" prstMaterial="softEdge">
              <a:bevelT w="69850" h="38100" prst="cross"/>
            </a:sp3d>
          </a:bodyPr>
          <a:lstStyle/>
          <a:p>
            <a:r>
              <a:rPr lang="en-US" sz="3200" dirty="0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In December, 1991 after signing of the </a:t>
            </a:r>
            <a:r>
              <a:rPr lang="en-US" sz="3200" dirty="0" err="1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Belavezha</a:t>
            </a:r>
            <a:r>
              <a:rPr lang="en-US" sz="3200" dirty="0" smtClean="0"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Accords about elimination of the USSR Gorbachev gave to resignation from the presidency of the USSR</a:t>
            </a:r>
            <a:endParaRPr lang="ru-RU" sz="3200" dirty="0">
              <a:solidFill>
                <a:srgbClr val="FFFF00"/>
              </a:solidFill>
              <a:effectLst>
                <a:glow rad="101600">
                  <a:schemeClr val="bg1">
                    <a:lumMod val="95000"/>
                    <a:lumOff val="5000"/>
                    <a:alpha val="6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121</TotalTime>
  <Words>288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Mikhail Gorbachev</vt:lpstr>
      <vt:lpstr>Gorbachev Mikhail Sergeevich-soviet and Russian state and public figure, Secretary general of CК of КPSS in 1985-1991гг.,initiator of alteration resulting in considerable changes in life of country and world</vt:lpstr>
      <vt:lpstr>In 1985 on March Plenum of CК of KPSS Gorbachev was officially select the Secretary general of CК of КPSS. Gorbachev also occupied and other higher posts in State: since 1989 Chairman of Presidium of Supreme Soviet of the USSR, And From a 1990 President of the USSR.</vt:lpstr>
      <vt:lpstr>Originally reforms brought back to life economic life. Commodities appeared on counters, but at the end of 1988  scarcity of goods was sharply intensifyed. A production in a number of industries began to fall</vt:lpstr>
      <vt:lpstr>Related to the name of Gorbachev the foreign policy of the "new thinking" assisted the native change  of all international climate (stopping of "cold war" and war is in Afghanistan)</vt:lpstr>
      <vt:lpstr>Nobel Peace Prize of 1990 became an award to Gorbachev for his contribution to easing of international tension</vt:lpstr>
      <vt:lpstr>The domestic policy, first of all chaotic economic reforms, led at deepening of crisis in all spheres of society and a consequence, to sharp decrease in a standard of living for what blamed, first of all, Gorbachev</vt:lpstr>
      <vt:lpstr>At Gorbachev the bloody international conflicts broke out (in Nagorno-Karabakh, in Sumgait and Baku, etc. regions). Gorbachev's reaction was, as a rule, запоздалой.он followed the tastes of events not in a state to affect them</vt:lpstr>
      <vt:lpstr>In December, 1991 after signing of the Belavezha Accords about elimination of the USSR Gorbachev gave to resignation from the presidency of the USSR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горбачев</dc:title>
  <dc:creator>12</dc:creator>
  <cp:lastModifiedBy>12</cp:lastModifiedBy>
  <cp:revision>14</cp:revision>
  <dcterms:created xsi:type="dcterms:W3CDTF">2014-10-28T10:15:51Z</dcterms:created>
  <dcterms:modified xsi:type="dcterms:W3CDTF">2014-10-29T14:19:57Z</dcterms:modified>
</cp:coreProperties>
</file>