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A9033E"/>
    <a:srgbClr val="C60449"/>
    <a:srgbClr val="67190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6151-9347-43CD-B6C4-DA50B2878680}" type="datetimeFigureOut">
              <a:rPr lang="ru-RU" smtClean="0"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5FBC7-F583-471E-A1E0-5757E8578A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b="1" i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i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i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i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i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</a:rPr>
              <a:t>The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</a:rPr>
              <a:t>English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Comic Sans MS" pitchFamily="66" charset="0"/>
              </a:rPr>
              <a:t>p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</a:rPr>
              <a:t>eople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671901"/>
                </a:solidFill>
                <a:latin typeface="Comic Sans MS" pitchFamily="66" charset="0"/>
              </a:rPr>
              <a:t>celebrate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</a:rPr>
              <a:t>Christmas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</a:rPr>
              <a:t>on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</a:rPr>
              <a:t>the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</a:rPr>
              <a:t>twenty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</a:rPr>
              <a:t>fifth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</a:rPr>
              <a:t>of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</a:rPr>
              <a:t>December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36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hristmas_wallpapers_Christmas_garland___Christmas_01147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00392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i="1" dirty="0" err="1" smtClean="0">
                <a:solidFill>
                  <a:srgbClr val="FFFF00"/>
                </a:solidFill>
                <a:latin typeface="Comic Sans MS" pitchFamily="66" charset="0"/>
              </a:rPr>
              <a:t>They</a:t>
            </a:r>
            <a:r>
              <a:rPr lang="ru-RU" sz="4000" b="1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decorate</a:t>
            </a:r>
            <a:r>
              <a:rPr lang="ru-RU" sz="4000" b="1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  <a:latin typeface="Comic Sans MS" pitchFamily="66" charset="0"/>
              </a:rPr>
              <a:t>houses</a:t>
            </a:r>
            <a:r>
              <a:rPr lang="ru-RU" sz="4000" b="1" i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4162214-Rathaus_during_Christmas_time-Vie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671901"/>
                </a:solidFill>
              </a:rPr>
              <a:t/>
            </a:r>
            <a:br>
              <a:rPr lang="ru-RU" dirty="0">
                <a:solidFill>
                  <a:srgbClr val="671901"/>
                </a:solidFill>
              </a:rPr>
            </a:br>
            <a:r>
              <a:rPr lang="ru-RU" dirty="0" smtClean="0">
                <a:solidFill>
                  <a:srgbClr val="671901"/>
                </a:solidFill>
              </a:rPr>
              <a:t/>
            </a:r>
            <a:br>
              <a:rPr lang="ru-RU" dirty="0" smtClean="0">
                <a:solidFill>
                  <a:srgbClr val="671901"/>
                </a:solidFill>
              </a:rPr>
            </a:br>
            <a:r>
              <a:rPr lang="ru-RU" sz="3600" b="1" i="1" dirty="0" err="1" smtClean="0">
                <a:solidFill>
                  <a:srgbClr val="671901"/>
                </a:solidFill>
                <a:latin typeface="Comic Sans MS" pitchFamily="66" charset="0"/>
              </a:rPr>
              <a:t>They</a:t>
            </a:r>
            <a:r>
              <a:rPr lang="ru-RU" sz="3600" b="1" i="1" dirty="0" smtClean="0">
                <a:solidFill>
                  <a:srgbClr val="671901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Comic Sans MS" pitchFamily="66" charset="0"/>
              </a:rPr>
              <a:t>decorate</a:t>
            </a:r>
            <a:r>
              <a:rPr lang="ru-RU" sz="3600" b="1" i="1" dirty="0" smtClean="0">
                <a:solidFill>
                  <a:srgbClr val="671901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671901"/>
                </a:solidFill>
                <a:latin typeface="Comic Sans MS" pitchFamily="66" charset="0"/>
              </a:rPr>
              <a:t>the</a:t>
            </a:r>
            <a:r>
              <a:rPr lang="ru-RU" sz="3600" b="1" i="1" dirty="0" smtClean="0">
                <a:solidFill>
                  <a:srgbClr val="671901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671901"/>
                </a:solidFill>
                <a:latin typeface="Comic Sans MS" pitchFamily="66" charset="0"/>
              </a:rPr>
              <a:t>room</a:t>
            </a:r>
            <a:r>
              <a:rPr lang="ru-RU" sz="3600" b="1" i="1" dirty="0" smtClean="0">
                <a:solidFill>
                  <a:srgbClr val="671901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671901"/>
                </a:solidFill>
                <a:latin typeface="Comic Sans MS" pitchFamily="66" charset="0"/>
              </a:rPr>
              <a:t>with</a:t>
            </a:r>
            <a:r>
              <a:rPr lang="ru-RU" sz="3600" b="1" i="1" dirty="0" smtClean="0">
                <a:solidFill>
                  <a:srgbClr val="671901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671901"/>
                </a:solidFill>
                <a:latin typeface="Comic Sans MS" pitchFamily="66" charset="0"/>
              </a:rPr>
              <a:t>a</a:t>
            </a:r>
            <a:r>
              <a:rPr lang="ru-RU" sz="3600" b="1" i="1" dirty="0" smtClean="0">
                <a:solidFill>
                  <a:srgbClr val="671901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671901"/>
                </a:solidFill>
                <a:latin typeface="Comic Sans MS" pitchFamily="66" charset="0"/>
              </a:rPr>
              <a:t>Christmas</a:t>
            </a:r>
            <a:r>
              <a:rPr lang="ru-RU" sz="3600" b="1" i="1" dirty="0" smtClean="0">
                <a:solidFill>
                  <a:srgbClr val="671901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671901"/>
                </a:solidFill>
                <a:latin typeface="Comic Sans MS" pitchFamily="66" charset="0"/>
              </a:rPr>
              <a:t>tree</a:t>
            </a:r>
            <a:r>
              <a:rPr lang="ru-RU" sz="3600" b="1" i="1" dirty="0" smtClean="0">
                <a:solidFill>
                  <a:srgbClr val="671901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pic>
        <p:nvPicPr>
          <p:cNvPr id="4" name="Содержимое 3" descr="xmas_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32656"/>
            <a:ext cx="6480719" cy="46085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b="1" i="1" dirty="0" err="1" smtClean="0">
                <a:solidFill>
                  <a:srgbClr val="C00000"/>
                </a:solidFill>
                <a:latin typeface="Comic Sans MS" pitchFamily="66" charset="0"/>
              </a:rPr>
              <a:t>Parents</a:t>
            </a: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Comic Sans MS" pitchFamily="66" charset="0"/>
              </a:rPr>
              <a:t>give</a:t>
            </a: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omic Sans MS" pitchFamily="66" charset="0"/>
              </a:rPr>
              <a:t>presents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b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i="1" dirty="0" err="1" smtClean="0">
                <a:solidFill>
                  <a:srgbClr val="C00000"/>
                </a:solidFill>
                <a:latin typeface="Comic Sans MS" pitchFamily="66" charset="0"/>
              </a:rPr>
              <a:t>to</a:t>
            </a: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Comic Sans MS" pitchFamily="66" charset="0"/>
              </a:rPr>
              <a:t>children</a:t>
            </a: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5590e345c5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536504" cy="60486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</a:br>
            <a:r>
              <a:rPr lang="ru-RU" sz="4000" b="1" i="1" dirty="0" err="1" smtClean="0">
                <a:solidFill>
                  <a:srgbClr val="C60449"/>
                </a:solidFill>
                <a:latin typeface="Comic Sans MS" pitchFamily="66" charset="0"/>
              </a:rPr>
              <a:t>People</a:t>
            </a:r>
            <a:r>
              <a:rPr lang="ru-RU" sz="4000" b="1" i="1" dirty="0" smtClean="0">
                <a:solidFill>
                  <a:srgbClr val="C60449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solidFill>
                  <a:srgbClr val="C60449"/>
                </a:solidFill>
                <a:latin typeface="Comic Sans MS" pitchFamily="66" charset="0"/>
              </a:rPr>
              <a:t>give</a:t>
            </a:r>
            <a:r>
              <a:rPr lang="ru-RU" sz="4000" b="1" i="1" dirty="0" smtClean="0">
                <a:solidFill>
                  <a:srgbClr val="C60449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solidFill>
                  <a:srgbClr val="A9033E"/>
                </a:solidFill>
                <a:latin typeface="Comic Sans MS" pitchFamily="66" charset="0"/>
              </a:rPr>
              <a:t>presents</a:t>
            </a:r>
            <a:r>
              <a:rPr lang="ru-RU" sz="4000" b="1" i="1" dirty="0" smtClean="0">
                <a:solidFill>
                  <a:srgbClr val="C60449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solidFill>
                  <a:srgbClr val="C60449"/>
                </a:solidFill>
                <a:latin typeface="Comic Sans MS" pitchFamily="66" charset="0"/>
              </a:rPr>
              <a:t>to</a:t>
            </a:r>
            <a:r>
              <a:rPr lang="ru-RU" sz="4000" b="1" i="1" dirty="0" smtClean="0">
                <a:solidFill>
                  <a:srgbClr val="C60449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solidFill>
                  <a:srgbClr val="C60449"/>
                </a:solidFill>
                <a:latin typeface="Comic Sans MS" pitchFamily="66" charset="0"/>
              </a:rPr>
              <a:t>each</a:t>
            </a:r>
            <a:r>
              <a:rPr lang="ru-RU" sz="4000" b="1" i="1" dirty="0" smtClean="0">
                <a:solidFill>
                  <a:srgbClr val="C60449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solidFill>
                  <a:srgbClr val="C60449"/>
                </a:solidFill>
                <a:latin typeface="Comic Sans MS" pitchFamily="66" charset="0"/>
              </a:rPr>
              <a:t>other</a:t>
            </a:r>
            <a:r>
              <a:rPr lang="ru-RU" sz="4000" b="1" i="1" dirty="0" smtClean="0">
                <a:solidFill>
                  <a:srgbClr val="C60449"/>
                </a:solidFill>
                <a:latin typeface="Comic Sans MS" pitchFamily="66" charset="0"/>
              </a:rPr>
              <a:t> (друг другу).</a:t>
            </a:r>
            <a: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C60449"/>
                </a:solidFill>
                <a:latin typeface="Comic Sans MS" pitchFamily="66" charset="0"/>
              </a:rPr>
            </a:br>
            <a:endParaRPr lang="ru-RU" sz="3600" b="1" i="1" dirty="0">
              <a:solidFill>
                <a:srgbClr val="C60449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rozhdest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6768752" cy="49685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r"/>
            <a:r>
              <a:rPr lang="ru-RU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Children</a:t>
            </a: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sing</a:t>
            </a: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b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Christmas</a:t>
            </a: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b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songs</a:t>
            </a: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endParaRPr lang="ru-RU" b="1" i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1_A20Christmas20Carol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4608512" cy="55446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We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wish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you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a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merry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Christmas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!</a:t>
            </a:r>
            <a:b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We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wish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you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a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merry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Christmas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!</a:t>
            </a:r>
            <a:b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We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wish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you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a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merry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Christmas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!</a:t>
            </a:r>
            <a:b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And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a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Happy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New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  <a:latin typeface="Comic Sans MS" pitchFamily="66" charset="0"/>
              </a:rPr>
              <a:t>Year</a:t>
            </a:r>
            <a:r>
              <a:rPr lang="ru-RU" b="1" i="1" dirty="0" smtClean="0">
                <a:solidFill>
                  <a:srgbClr val="CC0099"/>
                </a:solidFill>
                <a:latin typeface="Comic Sans MS" pitchFamily="66" charset="0"/>
              </a:rPr>
              <a:t>!</a:t>
            </a:r>
            <a:endParaRPr lang="ru-RU" b="1" i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25273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Let’s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sing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together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!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i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smtClean="0">
                <a:solidFill>
                  <a:srgbClr val="FF0000"/>
                </a:solidFill>
                <a:latin typeface="Comic Sans MS" pitchFamily="66" charset="0"/>
              </a:rPr>
              <a:t>Children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Comic Sans MS" pitchFamily="66" charset="0"/>
              </a:rPr>
              <a:t>write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Comic Sans MS" pitchFamily="66" charset="0"/>
              </a:rPr>
              <a:t>letters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 (письма) </a:t>
            </a:r>
            <a:r>
              <a:rPr lang="ru-RU" sz="3600" b="1" i="1" dirty="0" err="1" smtClean="0">
                <a:solidFill>
                  <a:srgbClr val="FF0000"/>
                </a:solidFill>
                <a:latin typeface="Comic Sans MS" pitchFamily="66" charset="0"/>
              </a:rPr>
              <a:t>to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Comic Sans MS" pitchFamily="66" charset="0"/>
              </a:rPr>
              <a:t>Santa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Comic Sans MS" pitchFamily="66" charset="0"/>
              </a:rPr>
              <a:t>Claus</a:t>
            </a:r>
            <a: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news_VdJ3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04664"/>
            <a:ext cx="5328592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    They decorate houses.</vt:lpstr>
      <vt:lpstr>       They decorate the room with a Christmas tree.</vt:lpstr>
      <vt:lpstr>Parents give   presents   to children.</vt:lpstr>
      <vt:lpstr>           People give presents to each other (друг другу). </vt:lpstr>
      <vt:lpstr>Children sing   Christmas   songs.</vt:lpstr>
      <vt:lpstr> We wish you a merry Christmas!  We wish you a merry Christmas!  We wish you a merry Christmas!  And a Happy New Year!</vt:lpstr>
      <vt:lpstr>         Children write letters (письма) to Santa Claus. 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FeelGreat</dc:creator>
  <cp:lastModifiedBy>FeelGreat</cp:lastModifiedBy>
  <cp:revision>5</cp:revision>
  <dcterms:created xsi:type="dcterms:W3CDTF">2010-12-13T01:33:46Z</dcterms:created>
  <dcterms:modified xsi:type="dcterms:W3CDTF">2010-12-13T02:24:48Z</dcterms:modified>
</cp:coreProperties>
</file>