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56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0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51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2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591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3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8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2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2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7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5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4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4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9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B8F0-C069-45D1-B2F0-5D8C3A4E0F5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EE19C2-4BB6-4507-B8F3-E19A949A8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0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УРОК № 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Губанова Л.А. Учитель истории и обществознания школы № 29 г. Севастополя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43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29653"/>
              </p:ext>
            </p:extLst>
          </p:nvPr>
        </p:nvGraphicFramePr>
        <p:xfrm>
          <a:off x="1536700" y="101600"/>
          <a:ext cx="10426700" cy="6814820"/>
        </p:xfrm>
        <a:graphic>
          <a:graphicData uri="http://schemas.openxmlformats.org/drawingml/2006/table">
            <a:tbl>
              <a:tblPr firstCol="1">
                <a:tableStyleId>{3C2FFA5D-87B4-456A-9821-1D502468CF0F}</a:tableStyleId>
              </a:tblPr>
              <a:tblGrid>
                <a:gridCol w="2057400"/>
                <a:gridCol w="1384300"/>
                <a:gridCol w="1397000"/>
                <a:gridCol w="5588000"/>
              </a:tblGrid>
              <a:tr h="11557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Научная область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Год</a:t>
                      </a:r>
                    </a:p>
                    <a:p>
                      <a:pPr algn="ctr"/>
                      <a:r>
                        <a:rPr lang="ru-RU" sz="1800" b="1" dirty="0" smtClean="0"/>
                        <a:t>открытия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Ученый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Содержание и значение открытия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00">
                <a:tc row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1831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Майкл Фарадей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(1791 - 1861)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Открыл явление электромагнетизма. Это позволило приступить к созданию электродвигателя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СТР. 46-49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42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200" y="0"/>
            <a:ext cx="7289800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Какие изобретения, на ваш взгляд, были наиболее сенсационными? Почему?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45" y="0"/>
            <a:ext cx="4458955" cy="3071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7" y="3071724"/>
            <a:ext cx="4159250" cy="3771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1600200"/>
            <a:ext cx="7112000" cy="223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117" y="3989610"/>
            <a:ext cx="4431983" cy="2536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200" y="3989610"/>
            <a:ext cx="3177230" cy="21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СДЕЛАЕМ ВЫВОДЫ…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2800" y="2133600"/>
            <a:ext cx="6881812" cy="37776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 чем заключалась главная </a:t>
            </a:r>
            <a:r>
              <a:rPr lang="ru-RU" sz="3600" b="1" dirty="0">
                <a:solidFill>
                  <a:srgbClr val="C00000"/>
                </a:solidFill>
              </a:rPr>
              <a:t>особенность естественно-научных открытий второй по­ловины </a:t>
            </a:r>
            <a:r>
              <a:rPr lang="en-US" sz="3600" b="1" dirty="0">
                <a:solidFill>
                  <a:srgbClr val="C00000"/>
                </a:solidFill>
              </a:rPr>
              <a:t>XIX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века?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7" y="2965449"/>
            <a:ext cx="3414713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ПОДВЕДЕМ ИТОГИ!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0" y="2552700"/>
            <a:ext cx="10552112" cy="39878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Главная особенность естественно-научных открытий второй по­ловины </a:t>
            </a:r>
            <a:r>
              <a:rPr lang="en-US" sz="3200" b="1" dirty="0">
                <a:solidFill>
                  <a:srgbClr val="C00000"/>
                </a:solidFill>
              </a:rPr>
              <a:t>XIX</a:t>
            </a:r>
            <a:r>
              <a:rPr lang="ru-RU" sz="3200" b="1" dirty="0">
                <a:solidFill>
                  <a:srgbClr val="C00000"/>
                </a:solidFill>
              </a:rPr>
              <a:t> в. заключалась в том, что они коренным образом ме­няли представление о строении материи, пространстве, времени, движении, о развитии живой природы, о месте человека в при­роде, о происхождении жизни на Земле.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188230"/>
            <a:ext cx="2484437" cy="251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Поработаем дома!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700" y="3175000"/>
            <a:ext cx="9499600" cy="27362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ПАРАГРАФ 5.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Закончить заполнение таблицы.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Подготовьте сообщении о каком-либо важном открытии 2 пол. 19 века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1" y="171449"/>
            <a:ext cx="3516312" cy="23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4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09700"/>
            <a:ext cx="8915400" cy="45015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Первая промышленная революция – </a:t>
            </a:r>
          </a:p>
          <a:p>
            <a:r>
              <a:rPr lang="ru-RU" sz="2800" dirty="0" smtClean="0"/>
              <a:t>Завершение промышленного переворота – </a:t>
            </a:r>
          </a:p>
          <a:p>
            <a:r>
              <a:rPr lang="ru-RU" sz="2800" dirty="0" smtClean="0"/>
              <a:t>Конкуренция – </a:t>
            </a:r>
          </a:p>
          <a:p>
            <a:r>
              <a:rPr lang="ru-RU" sz="2800" dirty="0" smtClean="0"/>
              <a:t>Экономический кризис –</a:t>
            </a:r>
          </a:p>
          <a:p>
            <a:r>
              <a:rPr lang="ru-RU" sz="2800" dirty="0" smtClean="0"/>
              <a:t> Монополия – </a:t>
            </a:r>
          </a:p>
          <a:p>
            <a:endParaRPr lang="ru-RU" sz="2800" dirty="0" smtClean="0"/>
          </a:p>
          <a:p>
            <a:r>
              <a:rPr lang="ru-RU" sz="2800" dirty="0" smtClean="0"/>
              <a:t>Как влияли технические изобретения на повседневную жизнь людей?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922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93800"/>
            <a:ext cx="8915400" cy="5664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Переход от мануфактуры к фабрике – </a:t>
            </a:r>
          </a:p>
          <a:p>
            <a:r>
              <a:rPr lang="ru-RU" sz="2800" dirty="0" smtClean="0"/>
              <a:t>Машины создаются при помощи станков – </a:t>
            </a:r>
          </a:p>
          <a:p>
            <a:r>
              <a:rPr lang="ru-RU" sz="2800" dirty="0" smtClean="0"/>
              <a:t>Борьба за наиболее выгодные  условия производства и сбыта товаров – </a:t>
            </a:r>
          </a:p>
          <a:p>
            <a:r>
              <a:rPr lang="ru-RU" sz="2800" dirty="0" smtClean="0"/>
              <a:t>Процесс спада экономического роста и насильственного восстановления нарушенных в ходе развития экономики пропорций – </a:t>
            </a:r>
          </a:p>
          <a:p>
            <a:r>
              <a:rPr lang="ru-RU" sz="2800" dirty="0" smtClean="0"/>
              <a:t>Корпорация, сосредоточившая в своих руках господство в какой – либо отрасли -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846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Наука. Создание научной картины мира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7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План изучения темы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/>
              <a:t>1) Причины быстрого развития физики и других естест­венных наук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 smtClean="0"/>
              <a:t>2).Столетие сенсаций</a:t>
            </a:r>
          </a:p>
          <a:p>
            <a:r>
              <a:rPr lang="ru-RU" sz="2800" b="1" i="1" dirty="0" smtClean="0"/>
              <a:t>3) Переворот в естествознании</a:t>
            </a:r>
          </a:p>
          <a:p>
            <a:r>
              <a:rPr lang="ru-RU" sz="2800" b="1" i="1" dirty="0" smtClean="0"/>
              <a:t>4) Новая наука – микробиология</a:t>
            </a:r>
          </a:p>
          <a:p>
            <a:r>
              <a:rPr lang="ru-RU" sz="2800" b="1" i="1" dirty="0" smtClean="0"/>
              <a:t>5) Успехи медицины</a:t>
            </a:r>
          </a:p>
          <a:p>
            <a:r>
              <a:rPr lang="ru-RU" sz="2800" b="1" i="1" dirty="0" smtClean="0"/>
              <a:t>6) Развитие образования</a:t>
            </a:r>
            <a:endParaRPr lang="ru-RU" sz="2800" dirty="0"/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4837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>
            <a:normAutofit fontScale="90000"/>
          </a:bodyPr>
          <a:lstStyle/>
          <a:p>
            <a:r>
              <a:rPr lang="en-US" dirty="0"/>
              <a:t>XIX</a:t>
            </a:r>
            <a:r>
              <a:rPr lang="ru-RU" dirty="0"/>
              <a:t> — начало </a:t>
            </a:r>
            <a:r>
              <a:rPr lang="en-US" dirty="0"/>
              <a:t>XX</a:t>
            </a:r>
            <a:r>
              <a:rPr lang="ru-RU" dirty="0"/>
              <a:t> в.— особое время в развитии науки. Великие открытия следуют одно за другим. Казалось, ка­кой-то невидимый волшебник отдернул занавес, скрывающий тай­ны природы и человека. Но этим волшебником был человеческий разум.</a:t>
            </a:r>
            <a:br>
              <a:rPr lang="ru-RU" dirty="0"/>
            </a:br>
            <a:r>
              <a:rPr lang="ru-RU" dirty="0"/>
              <a:t>Новые открытия разрушают представление о том, что приро­да подчиняется точным законам механики.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65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"/>
            <a:ext cx="1092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3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66674"/>
            <a:ext cx="9474201" cy="67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09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300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УРОК № 4</vt:lpstr>
      <vt:lpstr>Повторим!</vt:lpstr>
      <vt:lpstr>Повторим!</vt:lpstr>
      <vt:lpstr>  Наука. Создание научной картины мира  </vt:lpstr>
      <vt:lpstr>План изучения темы</vt:lpstr>
      <vt:lpstr>XIX — начало XX в.— особое время в развитии науки. Великие открытия следуют одно за другим. Казалось, ка­кой-то невидимый волшебник отдернул занавес, скрывающий тай­ны природы и человека. Но этим волшебником был человеческий разум. Новые открытия разрушают представление о том, что приро­да подчиняется точным законам механики. 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изобретения, на ваш взгляд, были наиболее сенсационными? Почему?</vt:lpstr>
      <vt:lpstr>СДЕЛАЕМ ВЫВОДЫ…</vt:lpstr>
      <vt:lpstr>ПОДВЕДЕМ ИТОГИ!</vt:lpstr>
      <vt:lpstr>Поработаем дома!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Губановы</dc:creator>
  <cp:lastModifiedBy>Губановы</cp:lastModifiedBy>
  <cp:revision>9</cp:revision>
  <dcterms:created xsi:type="dcterms:W3CDTF">2014-10-18T19:05:35Z</dcterms:created>
  <dcterms:modified xsi:type="dcterms:W3CDTF">2014-10-19T16:49:07Z</dcterms:modified>
</cp:coreProperties>
</file>