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4BAB-A771-4F6B-8333-55563C7AC68F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4E8B6-C6D0-4E1D-B2DE-C3F1BFB9E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4BAB-A771-4F6B-8333-55563C7AC68F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4E8B6-C6D0-4E1D-B2DE-C3F1BFB9E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4BAB-A771-4F6B-8333-55563C7AC68F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4E8B6-C6D0-4E1D-B2DE-C3F1BFB9E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4BAB-A771-4F6B-8333-55563C7AC68F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4E8B6-C6D0-4E1D-B2DE-C3F1BFB9E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4BAB-A771-4F6B-8333-55563C7AC68F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4E8B6-C6D0-4E1D-B2DE-C3F1BFB9E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4BAB-A771-4F6B-8333-55563C7AC68F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4E8B6-C6D0-4E1D-B2DE-C3F1BFB9E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4BAB-A771-4F6B-8333-55563C7AC68F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4E8B6-C6D0-4E1D-B2DE-C3F1BFB9E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4BAB-A771-4F6B-8333-55563C7AC68F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4E8B6-C6D0-4E1D-B2DE-C3F1BFB9E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4BAB-A771-4F6B-8333-55563C7AC68F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4E8B6-C6D0-4E1D-B2DE-C3F1BFB9E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4BAB-A771-4F6B-8333-55563C7AC68F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4E8B6-C6D0-4E1D-B2DE-C3F1BFB9E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4BAB-A771-4F6B-8333-55563C7AC68F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4E8B6-C6D0-4E1D-B2DE-C3F1BFB9E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64BAB-A771-4F6B-8333-55563C7AC68F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4E8B6-C6D0-4E1D-B2DE-C3F1BFB9E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cemente.ru/main_media/images/cats/glinozemestyij-tsement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g145.imageshack.us/img145/9086/gypsum07xq6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prodom.by/data/user/95/sipu4_6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avtobeton.ru/images/cement-dobicha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promoserver.ru/s_images/12118867097761.jp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am111.ru/cache/dfebb785ffad33d8d1ab8b586afae8bd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lancon.ru/image/catalog/full/000000261_2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836712"/>
            <a:ext cx="8640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Доклад по химии на тему:</a:t>
            </a:r>
          </a:p>
          <a:p>
            <a:pPr algn="ctr"/>
            <a:endParaRPr lang="ru-RU" sz="4000" b="1" dirty="0">
              <a:solidFill>
                <a:srgbClr val="FF000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«Цемент»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12160" y="4149080"/>
            <a:ext cx="284353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Подготовил: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Ученик 9 «Б» класса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ГОУ СОШ № 599 г. Москвы</a:t>
            </a:r>
          </a:p>
          <a:p>
            <a:endParaRPr lang="ru-RU" b="1" dirty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Контарев Станислав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51920" y="2276872"/>
            <a:ext cx="4896544" cy="43204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9512" y="116632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Глиноземистый цемент</a:t>
            </a:r>
          </a:p>
          <a:p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r>
              <a:rPr lang="ru-RU" b="1" dirty="0"/>
              <a:t>Б</a:t>
            </a:r>
            <a:r>
              <a:rPr lang="ru-RU" b="1" dirty="0" smtClean="0"/>
              <a:t>ыстродействующий вяжущий материал, полученный при помощи измельчения обожженного до сплавления или спекания глиноземной смеси. </a:t>
            </a:r>
          </a:p>
          <a:p>
            <a:r>
              <a:rPr lang="ru-RU" b="1" dirty="0" smtClean="0"/>
              <a:t>В качестве сырья нередко используют как известняк, так и известь либо породы, имеющие высокое содержание глинозема. Внешне такой цемент представляет из себя зеленовато-серый порошок</a:t>
            </a:r>
          </a:p>
          <a:p>
            <a:endParaRPr lang="ru-RU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24578" name="Picture 2" descr="Картинка 1 из 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996952"/>
            <a:ext cx="2664296" cy="2664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43808" y="1484784"/>
            <a:ext cx="6120680" cy="48965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9512" y="116632"/>
            <a:ext cx="87849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Магнезиальный цемент</a:t>
            </a:r>
          </a:p>
          <a:p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r>
              <a:rPr lang="ru-RU" b="1" dirty="0"/>
              <a:t>Ц</a:t>
            </a:r>
            <a:r>
              <a:rPr lang="ru-RU" b="1" dirty="0" smtClean="0"/>
              <a:t>емент, который имеет в своем составе оксид магния. Обычно это тонкодисперсный порошок, который имеет активную часть, которая и является оксидом магния</a:t>
            </a:r>
            <a:endParaRPr lang="ru-RU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endParaRPr lang="ru-RU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25602" name="Picture 2" descr="Картинка 6 из 16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772816"/>
            <a:ext cx="5076825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43808" y="1916832"/>
            <a:ext cx="6120680" cy="446449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9512" y="116632"/>
            <a:ext cx="87849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Пластифицированный цемент</a:t>
            </a:r>
          </a:p>
          <a:p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r>
              <a:rPr lang="ru-RU" b="1" dirty="0" smtClean="0"/>
              <a:t>Гидравлическое вяжущее вещество, которое получают при измельчении и смешивании портландцементного клинкера с гидрофильной поверхностно-активной добавкой, используя обычную дозировку гипса</a:t>
            </a:r>
            <a:endParaRPr lang="ru-RU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endParaRPr lang="ru-RU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26626" name="Picture 2" descr="Картинка 98 из 29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492896"/>
            <a:ext cx="4032448" cy="3225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43808" y="1916832"/>
            <a:ext cx="6120680" cy="44644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9512" y="116632"/>
            <a:ext cx="87849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Портландцемент</a:t>
            </a:r>
          </a:p>
          <a:p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r>
              <a:rPr lang="ru-RU" b="1" dirty="0"/>
              <a:t>Г</a:t>
            </a:r>
            <a:r>
              <a:rPr lang="ru-RU" b="1" dirty="0" smtClean="0"/>
              <a:t>идравлическое вяжущее вещество, которое имеет в своем составе силикаты кальция</a:t>
            </a:r>
          </a:p>
          <a:p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r>
              <a:rPr lang="ru-RU" b="1" dirty="0" smtClean="0"/>
              <a:t>Портландцемент изготавливают с помощью измельчения клинкера и гипса</a:t>
            </a:r>
          </a:p>
          <a:p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endParaRPr lang="ru-RU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27654" name="Picture 6" descr="http://www.stroymarket.info/_images/sales_cars/2008-05-31_19h-32m-33s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492896"/>
            <a:ext cx="5184576" cy="34509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43808" y="2204864"/>
            <a:ext cx="6120680" cy="44644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9512" y="116632"/>
            <a:ext cx="87849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Пуццолановый цемент</a:t>
            </a:r>
          </a:p>
          <a:p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r>
              <a:rPr lang="ru-RU" b="1" dirty="0"/>
              <a:t>С</a:t>
            </a:r>
            <a:r>
              <a:rPr lang="ru-RU" b="1" dirty="0" smtClean="0"/>
              <a:t>пецифическое гидравлическое вяжущее вещество, которое получают при помощи помола и смешивания портландцементного клинкера с активными минеральными добавками и некоторым количеством гипса. Такой цемент очень хорошо твердеет, будучи в воде либо во влажных условиях. Он очень стоек к воздействию грунтовых вод с минеральными солями</a:t>
            </a:r>
            <a:endParaRPr lang="ru-RU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endParaRPr lang="ru-RU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28674" name="Picture 2" descr="http://www.vost.ru/files/u4/Tse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780928"/>
            <a:ext cx="4464496" cy="33483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79304" y="2105472"/>
            <a:ext cx="6157192" cy="46358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07504" y="0"/>
            <a:ext cx="90364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Сульфатостойкий цемент</a:t>
            </a:r>
          </a:p>
          <a:p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r>
              <a:rPr lang="ru-RU" b="1" dirty="0" smtClean="0"/>
              <a:t>Р</a:t>
            </a:r>
            <a:r>
              <a:rPr lang="ru-RU" b="1" dirty="0" smtClean="0"/>
              <a:t>азновидность </a:t>
            </a:r>
            <a:r>
              <a:rPr lang="ru-RU" b="1" dirty="0" smtClean="0"/>
              <a:t>портландцемента. Если сравнивать с обычным портландцементом, то этот цемент имеет значительно большую стойкость к действию минерализованных вод. Тепловыделение у него значительно меньшее. Твердеет он медленнее, чем обычный и морозостойкость у него выше. Такой цемент получают с помощью измельчения клинкера определенного состава</a:t>
            </a:r>
            <a:endParaRPr lang="ru-RU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endParaRPr lang="ru-RU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29698" name="Picture 2" descr="Картинка 9 из 23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276872"/>
            <a:ext cx="5644505" cy="43671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4" y="1628800"/>
            <a:ext cx="7056784" cy="47525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9512" y="116632"/>
            <a:ext cx="87849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Тампонажный цемент</a:t>
            </a:r>
          </a:p>
          <a:p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r>
              <a:rPr lang="ru-RU" b="1" dirty="0" smtClean="0"/>
              <a:t>Тампонажным цементом называется разновидность портландцемента. Его делают с помощью тонкого помола клинкера с гипсом и специальными добавками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endParaRPr lang="ru-RU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0722" name="Picture 2" descr="Картинка 3 из 53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460" y="1844825"/>
            <a:ext cx="6490262" cy="4298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31840" y="2492896"/>
            <a:ext cx="5580112" cy="42484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Цветной цемент</a:t>
            </a:r>
          </a:p>
          <a:p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r>
              <a:rPr lang="ru-RU" sz="1400" b="1" dirty="0" smtClean="0"/>
              <a:t>Р</a:t>
            </a:r>
            <a:r>
              <a:rPr lang="ru-RU" sz="1400" b="1" dirty="0" smtClean="0"/>
              <a:t>азновидность </a:t>
            </a:r>
            <a:r>
              <a:rPr lang="ru-RU" sz="1400" b="1" dirty="0" smtClean="0"/>
              <a:t>портландцемента. Его делают на основе белого клинкера при помощи совместного помола с разнообразными пигментами. </a:t>
            </a:r>
            <a:r>
              <a:rPr lang="ru-RU" sz="1400" b="1" dirty="0" smtClean="0"/>
              <a:t>В </a:t>
            </a:r>
            <a:r>
              <a:rPr lang="ru-RU" sz="1400" b="1" dirty="0" smtClean="0"/>
              <a:t>к</a:t>
            </a:r>
            <a:r>
              <a:rPr lang="ru-RU" sz="1400" b="1" dirty="0" smtClean="0"/>
              <a:t>ачестве </a:t>
            </a:r>
            <a:r>
              <a:rPr lang="ru-RU" sz="1400" b="1" dirty="0" smtClean="0"/>
              <a:t>пигментов </a:t>
            </a:r>
            <a:r>
              <a:rPr lang="ru-RU" sz="1400" b="1" dirty="0" smtClean="0"/>
              <a:t>может быть окись </a:t>
            </a:r>
            <a:r>
              <a:rPr lang="ru-RU" sz="1400" b="1" dirty="0" smtClean="0"/>
              <a:t>хрома. Цветные цементы можно получить и с помощью простого смешивания обычного белого цемента с цветными пигментами. </a:t>
            </a:r>
          </a:p>
          <a:p>
            <a:r>
              <a:rPr lang="ru-RU" sz="1400" b="1" dirty="0" smtClean="0"/>
              <a:t>Цветные цементы очень удачно применять для декоративного оформления сооружений. Он может играть очень важную роль при отделке многоэтажных зданий. Подобные цементы часто используются и для цветных дорожных покрытий на основе цемента. К примеру, это могут быть площади около монументальных сооружений. </a:t>
            </a:r>
          </a:p>
          <a:p>
            <a:r>
              <a:rPr lang="ru-RU" sz="1400" b="1" dirty="0" smtClean="0"/>
              <a:t>Цветные цементы очень склонны к разнообразным усадочным явлениям. Это может вызвать необходимость изготовления растворов и бетонов на качественных заполнителях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endParaRPr lang="ru-RU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1746" name="Picture 2" descr="Цветной цемен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633312"/>
            <a:ext cx="4968552" cy="389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43808" y="2060848"/>
            <a:ext cx="6120680" cy="46805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9512" y="116632"/>
            <a:ext cx="896448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Шлаковый цемент</a:t>
            </a:r>
          </a:p>
          <a:p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r>
              <a:rPr lang="ru-RU" sz="1400" b="1" dirty="0"/>
              <a:t>О</a:t>
            </a:r>
            <a:r>
              <a:rPr lang="ru-RU" sz="1400" b="1" dirty="0" smtClean="0"/>
              <a:t>бщее название для целой группы цементов, получаемые с помощью совместного помола доменных шлаков и добавок-активизаторов, это могут быть </a:t>
            </a:r>
            <a:r>
              <a:rPr lang="ru-RU" sz="1400" b="1" dirty="0" smtClean="0"/>
              <a:t>известь, </a:t>
            </a:r>
            <a:r>
              <a:rPr lang="ru-RU" sz="1400" b="1" dirty="0" smtClean="0"/>
              <a:t>либо гипс. Иногда просто смешивают эти компоненты, которые были измельчены заранее. Обычно различают два основных вида шлаковых цементов:</a:t>
            </a:r>
          </a:p>
          <a:p>
            <a:pPr>
              <a:buFont typeface="Wingdings" pitchFamily="2" charset="2"/>
              <a:buChar char="q"/>
            </a:pPr>
            <a:r>
              <a:rPr lang="ru-RU" sz="1400" b="1" dirty="0" smtClean="0"/>
              <a:t>           Известково-шлаковый, который содержит 10 - 30% известии примерно до 5% гипса;</a:t>
            </a:r>
          </a:p>
          <a:p>
            <a:pPr>
              <a:buFont typeface="Wingdings" pitchFamily="2" charset="2"/>
              <a:buChar char="q"/>
            </a:pPr>
            <a:r>
              <a:rPr lang="ru-RU" sz="1400" b="1" dirty="0" smtClean="0"/>
              <a:t>           </a:t>
            </a:r>
            <a:r>
              <a:rPr lang="ru-RU" sz="1400" b="1" dirty="0"/>
              <a:t>С</a:t>
            </a:r>
            <a:r>
              <a:rPr lang="ru-RU" sz="1400" b="1" dirty="0" smtClean="0"/>
              <a:t>ульфатно-шлаковый, который содержит 15 - 20% гипса и до 5% портландцемента либо до 2 % извести;</a:t>
            </a:r>
            <a:endParaRPr lang="ru-RU" sz="1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endParaRPr lang="ru-RU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2770" name="Picture 2" descr="Картинка 5 из 30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276872"/>
            <a:ext cx="5112568" cy="432048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em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980728"/>
            <a:ext cx="5688632" cy="497755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124744"/>
            <a:ext cx="5148578" cy="440847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548680"/>
            <a:ext cx="8285677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Разновидности цемента:</a:t>
            </a:r>
          </a:p>
          <a:p>
            <a:endParaRPr lang="ru-RU" dirty="0"/>
          </a:p>
          <a:p>
            <a:r>
              <a:rPr lang="ru-RU" sz="2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Водонепроницаемый расширяющийся цемент</a:t>
            </a:r>
          </a:p>
          <a:p>
            <a:r>
              <a:rPr lang="ru-RU" sz="2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Водонепроницаемый безусадочный цемент</a:t>
            </a:r>
          </a:p>
          <a:p>
            <a:r>
              <a:rPr lang="ru-RU" sz="2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Белый портландцемент</a:t>
            </a:r>
          </a:p>
          <a:p>
            <a:r>
              <a:rPr lang="ru-RU" sz="2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Белый цемент</a:t>
            </a:r>
          </a:p>
          <a:p>
            <a:r>
              <a:rPr lang="ru-RU" sz="2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Гидрофобный цемент</a:t>
            </a:r>
          </a:p>
          <a:p>
            <a:r>
              <a:rPr lang="ru-RU" sz="2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Глиноземистый цемент</a:t>
            </a:r>
          </a:p>
          <a:p>
            <a:r>
              <a:rPr lang="ru-RU" sz="2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Магнезиальный цемент</a:t>
            </a:r>
          </a:p>
          <a:p>
            <a:r>
              <a:rPr lang="ru-RU" sz="2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Пластифицированный цемент</a:t>
            </a:r>
          </a:p>
          <a:p>
            <a:r>
              <a:rPr lang="ru-RU" sz="2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Портландцемент</a:t>
            </a:r>
          </a:p>
          <a:p>
            <a:r>
              <a:rPr lang="ru-RU" sz="2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Пуццолановый цемент</a:t>
            </a:r>
          </a:p>
          <a:p>
            <a:r>
              <a:rPr lang="ru-RU" sz="2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Сульфатостойкий цемент</a:t>
            </a:r>
          </a:p>
          <a:p>
            <a:r>
              <a:rPr lang="ru-RU" sz="2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Тампонажный цемент</a:t>
            </a:r>
          </a:p>
          <a:p>
            <a:r>
              <a:rPr lang="ru-RU" sz="2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Цветной цемент</a:t>
            </a:r>
          </a:p>
          <a:p>
            <a:r>
              <a:rPr lang="ru-RU" sz="2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Шлаковый цемент</a:t>
            </a:r>
          </a:p>
          <a:p>
            <a:endParaRPr lang="ru-RU" sz="2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43808" y="1268760"/>
            <a:ext cx="6120680" cy="432048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Содержимое 3" descr="gidrotechniceskie_portlandcement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79912" y="1700808"/>
            <a:ext cx="4320481" cy="34534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79512" y="548680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Водонепроницаемый расширяющийся цемент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23695" y="1556792"/>
            <a:ext cx="7140793" cy="50405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79512" y="0"/>
            <a:ext cx="75608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Водонепроницаемый безусадочный цемент</a:t>
            </a:r>
          </a:p>
          <a:p>
            <a:endParaRPr lang="ru-RU" dirty="0" smtClean="0"/>
          </a:p>
          <a:p>
            <a:r>
              <a:rPr lang="ru-RU" b="1" dirty="0" smtClean="0"/>
              <a:t>Быстротвердеющее и быстросхватывающееся вяжущее вещество, которое получают при помощи перемешивания глиноземистого цемента с полуводным гипсом и с гашеной известью</a:t>
            </a:r>
            <a:endParaRPr lang="ru-RU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26" name="Picture 2" descr="Картинка 1 из 21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1772816"/>
            <a:ext cx="6192688" cy="46445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43808" y="1628800"/>
            <a:ext cx="6120680" cy="50405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07504" y="188640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Белый портландцемент</a:t>
            </a:r>
          </a:p>
          <a:p>
            <a:endParaRPr lang="ru-RU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r>
              <a:rPr lang="ru-RU" b="1" dirty="0" smtClean="0"/>
              <a:t>П</a:t>
            </a:r>
            <a:r>
              <a:rPr lang="ru-RU" b="1" dirty="0" smtClean="0"/>
              <a:t>олучаемый </a:t>
            </a:r>
            <a:r>
              <a:rPr lang="ru-RU" b="1" dirty="0" smtClean="0"/>
              <a:t>путем помола маложелезистого клинкера вместе с нужным количеством гипса</a:t>
            </a:r>
            <a:endParaRPr lang="ru-RU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9460" name="Picture 4" descr="http://freemarket.kiev.ua/images_message/737/125070/600360/6701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772816"/>
            <a:ext cx="5832648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43808" y="1268760"/>
            <a:ext cx="6120680" cy="5400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9512" y="548680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Белый цемент</a:t>
            </a:r>
          </a:p>
        </p:txBody>
      </p:sp>
      <p:pic>
        <p:nvPicPr>
          <p:cNvPr id="22530" name="Picture 2" descr="http://russia.fis.ru/miniformat/7821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844824"/>
            <a:ext cx="4032448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43808" y="1844824"/>
            <a:ext cx="6120680" cy="48245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9512" y="116632"/>
            <a:ext cx="87849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Гидрофобный цемент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endParaRPr lang="ru-RU" dirty="0" smtClean="0"/>
          </a:p>
          <a:p>
            <a:r>
              <a:rPr lang="ru-RU" b="1" dirty="0" smtClean="0"/>
              <a:t>Это портландцемент с гидрофобными добавками. Обычно в роли добавки выступают асидол, асидолмылонафт, олеиновая кислота, мылонафт, окисленный петролатум</a:t>
            </a:r>
            <a:endParaRPr lang="ru-RU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23554" name="Picture 2" descr="http://remontinfo.ru/images/2004/35/stat_2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636912"/>
            <a:ext cx="5112568" cy="36299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547</Words>
  <Application>Microsoft Office PowerPoint</Application>
  <PresentationFormat>Экран (4:3)</PresentationFormat>
  <Paragraphs>73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Станислав</dc:creator>
  <cp:lastModifiedBy>Станислав</cp:lastModifiedBy>
  <cp:revision>26</cp:revision>
  <dcterms:created xsi:type="dcterms:W3CDTF">2011-02-15T15:23:49Z</dcterms:created>
  <dcterms:modified xsi:type="dcterms:W3CDTF">2011-02-15T16:40:22Z</dcterms:modified>
</cp:coreProperties>
</file>