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4" r:id="rId2"/>
    <p:sldId id="258" r:id="rId3"/>
    <p:sldId id="265" r:id="rId4"/>
    <p:sldId id="261" r:id="rId5"/>
    <p:sldId id="263" r:id="rId6"/>
    <p:sldId id="272" r:id="rId7"/>
    <p:sldId id="273" r:id="rId8"/>
    <p:sldId id="267" r:id="rId9"/>
    <p:sldId id="260" r:id="rId10"/>
    <p:sldId id="271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"Углеводороды"</c:v>
                </c:pt>
                <c:pt idx="1">
                  <c:v>"Кислородосодержащие"</c:v>
                </c:pt>
                <c:pt idx="2">
                  <c:v>Белки"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0.45</c:v>
                </c:pt>
                <c:pt idx="1">
                  <c:v>0.47000000000000008</c:v>
                </c:pt>
                <c:pt idx="2">
                  <c:v>0.53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"Углеводороды"</c:v>
                </c:pt>
                <c:pt idx="1">
                  <c:v>"Кислородосодержащие"</c:v>
                </c:pt>
                <c:pt idx="2">
                  <c:v>Белки"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0.49000000000000032</c:v>
                </c:pt>
                <c:pt idx="1">
                  <c:v>0.56999999999999995</c:v>
                </c:pt>
                <c:pt idx="2">
                  <c:v>0.67000000000000193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"Углеводороды"</c:v>
                </c:pt>
                <c:pt idx="1">
                  <c:v>"Кислородосодержащие"</c:v>
                </c:pt>
                <c:pt idx="2">
                  <c:v>Белки"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0.6500000000000018</c:v>
                </c:pt>
                <c:pt idx="2">
                  <c:v>0.72000000000000064</c:v>
                </c:pt>
              </c:numCache>
            </c:numRef>
          </c:val>
        </c:ser>
        <c:axId val="74027008"/>
        <c:axId val="75360512"/>
      </c:barChart>
      <c:catAx>
        <c:axId val="74027008"/>
        <c:scaling>
          <c:orientation val="minMax"/>
        </c:scaling>
        <c:axPos val="b"/>
        <c:numFmt formatCode="General" sourceLinked="1"/>
        <c:tickLblPos val="nextTo"/>
        <c:crossAx val="75360512"/>
        <c:crosses val="autoZero"/>
        <c:auto val="1"/>
        <c:lblAlgn val="ctr"/>
        <c:lblOffset val="100"/>
      </c:catAx>
      <c:valAx>
        <c:axId val="75360512"/>
        <c:scaling>
          <c:orientation val="minMax"/>
        </c:scaling>
        <c:axPos val="l"/>
        <c:majorGridlines/>
        <c:numFmt formatCode="0%" sourceLinked="1"/>
        <c:tickLblPos val="nextTo"/>
        <c:crossAx val="740270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AFA0F7-8A3F-4BA9-9F87-DE79B9AD8A24}" type="doc">
      <dgm:prSet loTypeId="urn:microsoft.com/office/officeart/2005/8/layout/radial5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65EE29-09C2-4290-A16C-5C1D873D8FF3}">
      <dgm:prSet phldrT="[Текст]" custT="1"/>
      <dgm:spPr/>
      <dgm:t>
        <a:bodyPr/>
        <a:lstStyle/>
        <a:p>
          <a:r>
            <a:rPr lang="ru-RU" sz="2400" dirty="0" smtClean="0"/>
            <a:t>Учащийся</a:t>
          </a:r>
          <a:endParaRPr lang="ru-RU" sz="2400" dirty="0"/>
        </a:p>
      </dgm:t>
    </dgm:pt>
    <dgm:pt modelId="{DEB046E6-1B96-4134-BB1E-074900A62701}" type="parTrans" cxnId="{93FF4432-797F-4CF2-B1DB-21BE1104C16A}">
      <dgm:prSet/>
      <dgm:spPr/>
      <dgm:t>
        <a:bodyPr/>
        <a:lstStyle/>
        <a:p>
          <a:endParaRPr lang="ru-RU"/>
        </a:p>
      </dgm:t>
    </dgm:pt>
    <dgm:pt modelId="{22D042D6-8476-452A-85C5-BC1AB7E0F5D6}" type="sibTrans" cxnId="{93FF4432-797F-4CF2-B1DB-21BE1104C16A}">
      <dgm:prSet/>
      <dgm:spPr/>
      <dgm:t>
        <a:bodyPr/>
        <a:lstStyle/>
        <a:p>
          <a:endParaRPr lang="ru-RU"/>
        </a:p>
      </dgm:t>
    </dgm:pt>
    <dgm:pt modelId="{26298DCF-AEDA-4849-84F4-BF48EE77291C}">
      <dgm:prSet phldrT="[Текст]" custT="1"/>
      <dgm:spPr/>
      <dgm:t>
        <a:bodyPr/>
        <a:lstStyle/>
        <a:p>
          <a:r>
            <a:rPr lang="ru-RU" sz="2000" dirty="0" smtClean="0"/>
            <a:t>Мотивация</a:t>
          </a:r>
          <a:endParaRPr lang="ru-RU" sz="2000" dirty="0"/>
        </a:p>
      </dgm:t>
    </dgm:pt>
    <dgm:pt modelId="{1E8CC6C6-E0FD-433F-A722-4B5AA50DABBA}" type="parTrans" cxnId="{D09AE720-DF27-4444-8C3D-DACB9EBB1284}">
      <dgm:prSet/>
      <dgm:spPr/>
      <dgm:t>
        <a:bodyPr/>
        <a:lstStyle/>
        <a:p>
          <a:endParaRPr lang="ru-RU" dirty="0"/>
        </a:p>
      </dgm:t>
    </dgm:pt>
    <dgm:pt modelId="{275D58C9-D2A1-4FD6-8079-026BB711B6CC}" type="sibTrans" cxnId="{D09AE720-DF27-4444-8C3D-DACB9EBB1284}">
      <dgm:prSet/>
      <dgm:spPr/>
      <dgm:t>
        <a:bodyPr/>
        <a:lstStyle/>
        <a:p>
          <a:endParaRPr lang="ru-RU"/>
        </a:p>
      </dgm:t>
    </dgm:pt>
    <dgm:pt modelId="{B7147C32-0DEF-484F-8A23-5E4FA778A225}">
      <dgm:prSet phldrT="[Текст]" custT="1"/>
      <dgm:spPr/>
      <dgm:t>
        <a:bodyPr/>
        <a:lstStyle/>
        <a:p>
          <a:r>
            <a:rPr lang="ru-RU" sz="1800" dirty="0" smtClean="0"/>
            <a:t>Продуктивные методы</a:t>
          </a:r>
          <a:endParaRPr lang="ru-RU" sz="1800" dirty="0"/>
        </a:p>
      </dgm:t>
    </dgm:pt>
    <dgm:pt modelId="{0B86CBF9-DEBB-4263-9302-09F0A4DCFDD1}" type="parTrans" cxnId="{2CD79704-160A-47DF-98B3-416F3F62FBFA}">
      <dgm:prSet/>
      <dgm:spPr/>
      <dgm:t>
        <a:bodyPr/>
        <a:lstStyle/>
        <a:p>
          <a:endParaRPr lang="ru-RU" dirty="0"/>
        </a:p>
      </dgm:t>
    </dgm:pt>
    <dgm:pt modelId="{DF7047EE-230E-48CF-8E41-62CB8A9E2CFF}" type="sibTrans" cxnId="{2CD79704-160A-47DF-98B3-416F3F62FBFA}">
      <dgm:prSet/>
      <dgm:spPr/>
      <dgm:t>
        <a:bodyPr/>
        <a:lstStyle/>
        <a:p>
          <a:endParaRPr lang="ru-RU"/>
        </a:p>
      </dgm:t>
    </dgm:pt>
    <dgm:pt modelId="{D3FC9E2E-3EE7-470B-8A16-94DC655DD3EA}">
      <dgm:prSet phldrT="[Текст]" custT="1"/>
      <dgm:spPr/>
      <dgm:t>
        <a:bodyPr/>
        <a:lstStyle/>
        <a:p>
          <a:r>
            <a:rPr lang="ru-RU" sz="2000" dirty="0" smtClean="0"/>
            <a:t>Успех</a:t>
          </a:r>
          <a:endParaRPr lang="ru-RU" sz="2000" dirty="0"/>
        </a:p>
      </dgm:t>
    </dgm:pt>
    <dgm:pt modelId="{F8EA1969-061F-4E3C-9C90-05F7995724DC}" type="parTrans" cxnId="{3F45359C-13FB-423F-B03D-ED5AFCE4421D}">
      <dgm:prSet/>
      <dgm:spPr/>
      <dgm:t>
        <a:bodyPr/>
        <a:lstStyle/>
        <a:p>
          <a:endParaRPr lang="ru-RU" dirty="0"/>
        </a:p>
      </dgm:t>
    </dgm:pt>
    <dgm:pt modelId="{7C459EE5-2D89-4A8A-B64E-0BF917C39F0B}" type="sibTrans" cxnId="{3F45359C-13FB-423F-B03D-ED5AFCE4421D}">
      <dgm:prSet/>
      <dgm:spPr/>
      <dgm:t>
        <a:bodyPr/>
        <a:lstStyle/>
        <a:p>
          <a:endParaRPr lang="ru-RU"/>
        </a:p>
      </dgm:t>
    </dgm:pt>
    <dgm:pt modelId="{3AF7D587-C9C0-4399-8501-B82F10277716}">
      <dgm:prSet phldrT="[Текст]" custT="1"/>
      <dgm:spPr/>
      <dgm:t>
        <a:bodyPr/>
        <a:lstStyle/>
        <a:p>
          <a:r>
            <a:rPr lang="ru-RU" sz="1800" dirty="0" smtClean="0"/>
            <a:t>Положительный конечный результат</a:t>
          </a:r>
          <a:endParaRPr lang="ru-RU" sz="1800" dirty="0"/>
        </a:p>
      </dgm:t>
    </dgm:pt>
    <dgm:pt modelId="{299DE7B5-20EA-4DEF-8239-539F8BCEA0F6}" type="parTrans" cxnId="{8983CFF1-F3DF-4766-87D2-B3BCC7B3AF90}">
      <dgm:prSet/>
      <dgm:spPr/>
      <dgm:t>
        <a:bodyPr/>
        <a:lstStyle/>
        <a:p>
          <a:endParaRPr lang="ru-RU" dirty="0"/>
        </a:p>
      </dgm:t>
    </dgm:pt>
    <dgm:pt modelId="{89F87BAB-499E-41E5-B3A6-55827F0E68CE}" type="sibTrans" cxnId="{8983CFF1-F3DF-4766-87D2-B3BCC7B3AF90}">
      <dgm:prSet/>
      <dgm:spPr/>
      <dgm:t>
        <a:bodyPr/>
        <a:lstStyle/>
        <a:p>
          <a:endParaRPr lang="ru-RU"/>
        </a:p>
      </dgm:t>
    </dgm:pt>
    <dgm:pt modelId="{E1358FDF-9D95-4EB8-8756-D5992C48D86B}" type="pres">
      <dgm:prSet presAssocID="{A0AFA0F7-8A3F-4BA9-9F87-DE79B9AD8A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D43240-E9BE-4024-8494-B420B4D28349}" type="pres">
      <dgm:prSet presAssocID="{1865EE29-09C2-4290-A16C-5C1D873D8FF3}" presName="centerShape" presStyleLbl="node0" presStyleIdx="0" presStyleCnt="1" custScaleX="233365" custScaleY="145274" custLinFactNeighborX="-1121" custLinFactNeighborY="-1054"/>
      <dgm:spPr/>
      <dgm:t>
        <a:bodyPr/>
        <a:lstStyle/>
        <a:p>
          <a:endParaRPr lang="ru-RU"/>
        </a:p>
      </dgm:t>
    </dgm:pt>
    <dgm:pt modelId="{F9631170-21A6-496A-BDD1-BC1189058B2C}" type="pres">
      <dgm:prSet presAssocID="{1E8CC6C6-E0FD-433F-A722-4B5AA50DABBA}" presName="parTrans" presStyleLbl="sibTrans2D1" presStyleIdx="0" presStyleCnt="4"/>
      <dgm:spPr/>
      <dgm:t>
        <a:bodyPr/>
        <a:lstStyle/>
        <a:p>
          <a:endParaRPr lang="ru-RU"/>
        </a:p>
      </dgm:t>
    </dgm:pt>
    <dgm:pt modelId="{62F9FA88-D060-44F5-81E8-5F6F1BF155D5}" type="pres">
      <dgm:prSet presAssocID="{1E8CC6C6-E0FD-433F-A722-4B5AA50DABB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5021E12-B9FE-457C-8C14-3343D0B8E778}" type="pres">
      <dgm:prSet presAssocID="{26298DCF-AEDA-4849-84F4-BF48EE77291C}" presName="node" presStyleLbl="node1" presStyleIdx="0" presStyleCnt="4" custScaleX="214596" custScaleY="90333" custRadScaleRad="102669" custRadScaleInc="5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BD6D5-4A29-4C9E-B581-43E463A5A2FE}" type="pres">
      <dgm:prSet presAssocID="{0B86CBF9-DEBB-4263-9302-09F0A4DCFDD1}" presName="parTrans" presStyleLbl="sibTrans2D1" presStyleIdx="1" presStyleCnt="4"/>
      <dgm:spPr/>
      <dgm:t>
        <a:bodyPr/>
        <a:lstStyle/>
        <a:p>
          <a:endParaRPr lang="ru-RU"/>
        </a:p>
      </dgm:t>
    </dgm:pt>
    <dgm:pt modelId="{DEC8DCEB-70D8-49F3-8396-FB50A3DFFFC9}" type="pres">
      <dgm:prSet presAssocID="{0B86CBF9-DEBB-4263-9302-09F0A4DCFDD1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F7E5666-A051-4445-AB92-22CBF6C7ED1F}" type="pres">
      <dgm:prSet presAssocID="{B7147C32-0DEF-484F-8A23-5E4FA778A225}" presName="node" presStyleLbl="node1" presStyleIdx="1" presStyleCnt="4" custFlipHor="1" custScaleX="201438" custScaleY="110415" custRadScaleRad="183815" custRadScaleInc="-3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8992C-F8E8-475B-ABDC-D88B0F61DA05}" type="pres">
      <dgm:prSet presAssocID="{F8EA1969-061F-4E3C-9C90-05F7995724DC}" presName="parTrans" presStyleLbl="sibTrans2D1" presStyleIdx="2" presStyleCnt="4"/>
      <dgm:spPr/>
      <dgm:t>
        <a:bodyPr/>
        <a:lstStyle/>
        <a:p>
          <a:endParaRPr lang="ru-RU"/>
        </a:p>
      </dgm:t>
    </dgm:pt>
    <dgm:pt modelId="{F668C0F9-570A-4DED-89EA-9EEC202C7AD5}" type="pres">
      <dgm:prSet presAssocID="{F8EA1969-061F-4E3C-9C90-05F7995724D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28F53C6-A314-48C1-A5F6-E9489AA1548A}" type="pres">
      <dgm:prSet presAssocID="{D3FC9E2E-3EE7-470B-8A16-94DC655DD3EA}" presName="node" presStyleLbl="node1" presStyleIdx="2" presStyleCnt="4" custScaleX="189209" custScaleY="96157" custRadScaleRad="114415" custRadScaleInc="-5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E6E83-4FE8-4521-947A-74F52D962AC4}" type="pres">
      <dgm:prSet presAssocID="{299DE7B5-20EA-4DEF-8239-539F8BCEA0F6}" presName="parTrans" presStyleLbl="sibTrans2D1" presStyleIdx="3" presStyleCnt="4" custLinFactNeighborX="-26335" custLinFactNeighborY="-1616"/>
      <dgm:spPr/>
      <dgm:t>
        <a:bodyPr/>
        <a:lstStyle/>
        <a:p>
          <a:endParaRPr lang="ru-RU"/>
        </a:p>
      </dgm:t>
    </dgm:pt>
    <dgm:pt modelId="{8AFA49B2-65EE-440B-A3AB-EAC14654AF21}" type="pres">
      <dgm:prSet presAssocID="{299DE7B5-20EA-4DEF-8239-539F8BCEA0F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EDD42F60-356E-4CB9-94B4-A16B68F5DC59}" type="pres">
      <dgm:prSet presAssocID="{3AF7D587-C9C0-4399-8501-B82F10277716}" presName="node" presStyleLbl="node1" presStyleIdx="3" presStyleCnt="4" custFlipHor="1" custScaleX="176131" custScaleY="141573" custRadScaleRad="171506" custRadScaleInc="6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0CB34B-C326-4B80-B365-EF65702C0590}" type="presOf" srcId="{F8EA1969-061F-4E3C-9C90-05F7995724DC}" destId="{F668C0F9-570A-4DED-89EA-9EEC202C7AD5}" srcOrd="1" destOrd="0" presId="urn:microsoft.com/office/officeart/2005/8/layout/radial5"/>
    <dgm:cxn modelId="{93FF4432-797F-4CF2-B1DB-21BE1104C16A}" srcId="{A0AFA0F7-8A3F-4BA9-9F87-DE79B9AD8A24}" destId="{1865EE29-09C2-4290-A16C-5C1D873D8FF3}" srcOrd="0" destOrd="0" parTransId="{DEB046E6-1B96-4134-BB1E-074900A62701}" sibTransId="{22D042D6-8476-452A-85C5-BC1AB7E0F5D6}"/>
    <dgm:cxn modelId="{7F486680-713B-4D8A-8A94-8ED42D7DF1E9}" type="presOf" srcId="{0B86CBF9-DEBB-4263-9302-09F0A4DCFDD1}" destId="{A05BD6D5-4A29-4C9E-B581-43E463A5A2FE}" srcOrd="0" destOrd="0" presId="urn:microsoft.com/office/officeart/2005/8/layout/radial5"/>
    <dgm:cxn modelId="{43B5B700-A1DE-489B-948F-710C99FD4589}" type="presOf" srcId="{1865EE29-09C2-4290-A16C-5C1D873D8FF3}" destId="{5AD43240-E9BE-4024-8494-B420B4D28349}" srcOrd="0" destOrd="0" presId="urn:microsoft.com/office/officeart/2005/8/layout/radial5"/>
    <dgm:cxn modelId="{E7B49FDB-F12F-4EDC-AB65-E214C2B93610}" type="presOf" srcId="{1E8CC6C6-E0FD-433F-A722-4B5AA50DABBA}" destId="{F9631170-21A6-496A-BDD1-BC1189058B2C}" srcOrd="0" destOrd="0" presId="urn:microsoft.com/office/officeart/2005/8/layout/radial5"/>
    <dgm:cxn modelId="{7330985E-A5F4-4994-A036-65E3CBAFA4DD}" type="presOf" srcId="{299DE7B5-20EA-4DEF-8239-539F8BCEA0F6}" destId="{E83E6E83-4FE8-4521-947A-74F52D962AC4}" srcOrd="0" destOrd="0" presId="urn:microsoft.com/office/officeart/2005/8/layout/radial5"/>
    <dgm:cxn modelId="{8983CFF1-F3DF-4766-87D2-B3BCC7B3AF90}" srcId="{1865EE29-09C2-4290-A16C-5C1D873D8FF3}" destId="{3AF7D587-C9C0-4399-8501-B82F10277716}" srcOrd="3" destOrd="0" parTransId="{299DE7B5-20EA-4DEF-8239-539F8BCEA0F6}" sibTransId="{89F87BAB-499E-41E5-B3A6-55827F0E68CE}"/>
    <dgm:cxn modelId="{E0076585-917A-428E-B37C-2897F3408F41}" type="presOf" srcId="{F8EA1969-061F-4E3C-9C90-05F7995724DC}" destId="{55E8992C-F8E8-475B-ABDC-D88B0F61DA05}" srcOrd="0" destOrd="0" presId="urn:microsoft.com/office/officeart/2005/8/layout/radial5"/>
    <dgm:cxn modelId="{4A480D47-D7D8-4424-8B31-B64AD006BCE1}" type="presOf" srcId="{D3FC9E2E-3EE7-470B-8A16-94DC655DD3EA}" destId="{D28F53C6-A314-48C1-A5F6-E9489AA1548A}" srcOrd="0" destOrd="0" presId="urn:microsoft.com/office/officeart/2005/8/layout/radial5"/>
    <dgm:cxn modelId="{2CD79704-160A-47DF-98B3-416F3F62FBFA}" srcId="{1865EE29-09C2-4290-A16C-5C1D873D8FF3}" destId="{B7147C32-0DEF-484F-8A23-5E4FA778A225}" srcOrd="1" destOrd="0" parTransId="{0B86CBF9-DEBB-4263-9302-09F0A4DCFDD1}" sibTransId="{DF7047EE-230E-48CF-8E41-62CB8A9E2CFF}"/>
    <dgm:cxn modelId="{040D723F-A79D-480B-BB82-274A57662AFD}" type="presOf" srcId="{299DE7B5-20EA-4DEF-8239-539F8BCEA0F6}" destId="{8AFA49B2-65EE-440B-A3AB-EAC14654AF21}" srcOrd="1" destOrd="0" presId="urn:microsoft.com/office/officeart/2005/8/layout/radial5"/>
    <dgm:cxn modelId="{3F45359C-13FB-423F-B03D-ED5AFCE4421D}" srcId="{1865EE29-09C2-4290-A16C-5C1D873D8FF3}" destId="{D3FC9E2E-3EE7-470B-8A16-94DC655DD3EA}" srcOrd="2" destOrd="0" parTransId="{F8EA1969-061F-4E3C-9C90-05F7995724DC}" sibTransId="{7C459EE5-2D89-4A8A-B64E-0BF917C39F0B}"/>
    <dgm:cxn modelId="{656E837F-87C1-4616-A1D1-7C60F635D2D3}" type="presOf" srcId="{3AF7D587-C9C0-4399-8501-B82F10277716}" destId="{EDD42F60-356E-4CB9-94B4-A16B68F5DC59}" srcOrd="0" destOrd="0" presId="urn:microsoft.com/office/officeart/2005/8/layout/radial5"/>
    <dgm:cxn modelId="{31B14C62-1EE3-4FBD-A989-D4CEA9FD49E6}" type="presOf" srcId="{0B86CBF9-DEBB-4263-9302-09F0A4DCFDD1}" destId="{DEC8DCEB-70D8-49F3-8396-FB50A3DFFFC9}" srcOrd="1" destOrd="0" presId="urn:microsoft.com/office/officeart/2005/8/layout/radial5"/>
    <dgm:cxn modelId="{837ABD7D-A6D2-402B-A355-9C1369177C69}" type="presOf" srcId="{A0AFA0F7-8A3F-4BA9-9F87-DE79B9AD8A24}" destId="{E1358FDF-9D95-4EB8-8756-D5992C48D86B}" srcOrd="0" destOrd="0" presId="urn:microsoft.com/office/officeart/2005/8/layout/radial5"/>
    <dgm:cxn modelId="{297924CA-E3A4-4DA9-935D-5ECEB110E033}" type="presOf" srcId="{1E8CC6C6-E0FD-433F-A722-4B5AA50DABBA}" destId="{62F9FA88-D060-44F5-81E8-5F6F1BF155D5}" srcOrd="1" destOrd="0" presId="urn:microsoft.com/office/officeart/2005/8/layout/radial5"/>
    <dgm:cxn modelId="{BBFB7104-AF15-4508-A1DC-278649B17590}" type="presOf" srcId="{B7147C32-0DEF-484F-8A23-5E4FA778A225}" destId="{7F7E5666-A051-4445-AB92-22CBF6C7ED1F}" srcOrd="0" destOrd="0" presId="urn:microsoft.com/office/officeart/2005/8/layout/radial5"/>
    <dgm:cxn modelId="{D09AE720-DF27-4444-8C3D-DACB9EBB1284}" srcId="{1865EE29-09C2-4290-A16C-5C1D873D8FF3}" destId="{26298DCF-AEDA-4849-84F4-BF48EE77291C}" srcOrd="0" destOrd="0" parTransId="{1E8CC6C6-E0FD-433F-A722-4B5AA50DABBA}" sibTransId="{275D58C9-D2A1-4FD6-8079-026BB711B6CC}"/>
    <dgm:cxn modelId="{8E13FC6F-89AA-4D5E-BD27-DA12EC172437}" type="presOf" srcId="{26298DCF-AEDA-4849-84F4-BF48EE77291C}" destId="{E5021E12-B9FE-457C-8C14-3343D0B8E778}" srcOrd="0" destOrd="0" presId="urn:microsoft.com/office/officeart/2005/8/layout/radial5"/>
    <dgm:cxn modelId="{5CF63EB3-5D8C-4FF8-BB12-4E0F0441227D}" type="presParOf" srcId="{E1358FDF-9D95-4EB8-8756-D5992C48D86B}" destId="{5AD43240-E9BE-4024-8494-B420B4D28349}" srcOrd="0" destOrd="0" presId="urn:microsoft.com/office/officeart/2005/8/layout/radial5"/>
    <dgm:cxn modelId="{D1E0DB3C-4FC8-4ED3-BEB9-97AC9EF21C26}" type="presParOf" srcId="{E1358FDF-9D95-4EB8-8756-D5992C48D86B}" destId="{F9631170-21A6-496A-BDD1-BC1189058B2C}" srcOrd="1" destOrd="0" presId="urn:microsoft.com/office/officeart/2005/8/layout/radial5"/>
    <dgm:cxn modelId="{6A944DFD-9E48-4DD2-90B8-5C59E2B7141B}" type="presParOf" srcId="{F9631170-21A6-496A-BDD1-BC1189058B2C}" destId="{62F9FA88-D060-44F5-81E8-5F6F1BF155D5}" srcOrd="0" destOrd="0" presId="urn:microsoft.com/office/officeart/2005/8/layout/radial5"/>
    <dgm:cxn modelId="{077AB62B-1E2E-492D-8758-1503C94825F6}" type="presParOf" srcId="{E1358FDF-9D95-4EB8-8756-D5992C48D86B}" destId="{E5021E12-B9FE-457C-8C14-3343D0B8E778}" srcOrd="2" destOrd="0" presId="urn:microsoft.com/office/officeart/2005/8/layout/radial5"/>
    <dgm:cxn modelId="{81680EAC-12ED-445E-93F7-526861490E20}" type="presParOf" srcId="{E1358FDF-9D95-4EB8-8756-D5992C48D86B}" destId="{A05BD6D5-4A29-4C9E-B581-43E463A5A2FE}" srcOrd="3" destOrd="0" presId="urn:microsoft.com/office/officeart/2005/8/layout/radial5"/>
    <dgm:cxn modelId="{3DC0BBCC-B8EC-4D64-8EE2-650CCE7C8C20}" type="presParOf" srcId="{A05BD6D5-4A29-4C9E-B581-43E463A5A2FE}" destId="{DEC8DCEB-70D8-49F3-8396-FB50A3DFFFC9}" srcOrd="0" destOrd="0" presId="urn:microsoft.com/office/officeart/2005/8/layout/radial5"/>
    <dgm:cxn modelId="{E6E3927C-1234-48D5-AD9F-650989C078B3}" type="presParOf" srcId="{E1358FDF-9D95-4EB8-8756-D5992C48D86B}" destId="{7F7E5666-A051-4445-AB92-22CBF6C7ED1F}" srcOrd="4" destOrd="0" presId="urn:microsoft.com/office/officeart/2005/8/layout/radial5"/>
    <dgm:cxn modelId="{279C38BC-EC90-4A44-8F4E-84546593547A}" type="presParOf" srcId="{E1358FDF-9D95-4EB8-8756-D5992C48D86B}" destId="{55E8992C-F8E8-475B-ABDC-D88B0F61DA05}" srcOrd="5" destOrd="0" presId="urn:microsoft.com/office/officeart/2005/8/layout/radial5"/>
    <dgm:cxn modelId="{8B926836-D7C1-443D-B454-DE95343C0478}" type="presParOf" srcId="{55E8992C-F8E8-475B-ABDC-D88B0F61DA05}" destId="{F668C0F9-570A-4DED-89EA-9EEC202C7AD5}" srcOrd="0" destOrd="0" presId="urn:microsoft.com/office/officeart/2005/8/layout/radial5"/>
    <dgm:cxn modelId="{FA1C4508-0587-45DA-A377-BC403E148A40}" type="presParOf" srcId="{E1358FDF-9D95-4EB8-8756-D5992C48D86B}" destId="{D28F53C6-A314-48C1-A5F6-E9489AA1548A}" srcOrd="6" destOrd="0" presId="urn:microsoft.com/office/officeart/2005/8/layout/radial5"/>
    <dgm:cxn modelId="{FC591B02-C2A0-48E7-8076-8B83F6AD8F04}" type="presParOf" srcId="{E1358FDF-9D95-4EB8-8756-D5992C48D86B}" destId="{E83E6E83-4FE8-4521-947A-74F52D962AC4}" srcOrd="7" destOrd="0" presId="urn:microsoft.com/office/officeart/2005/8/layout/radial5"/>
    <dgm:cxn modelId="{B6C0EBA8-4AF1-441F-AE0F-EFF9C8B88BFB}" type="presParOf" srcId="{E83E6E83-4FE8-4521-947A-74F52D962AC4}" destId="{8AFA49B2-65EE-440B-A3AB-EAC14654AF21}" srcOrd="0" destOrd="0" presId="urn:microsoft.com/office/officeart/2005/8/layout/radial5"/>
    <dgm:cxn modelId="{D5A81FDB-0C5A-4801-80B0-4FCD8F5FFDED}" type="presParOf" srcId="{E1358FDF-9D95-4EB8-8756-D5992C48D86B}" destId="{EDD42F60-356E-4CB9-94B4-A16B68F5DC5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AFA0F7-8A3F-4BA9-9F87-DE79B9AD8A24}" type="doc">
      <dgm:prSet loTypeId="urn:microsoft.com/office/officeart/2005/8/layout/radial5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65EE29-09C2-4290-A16C-5C1D873D8FF3}">
      <dgm:prSet phldrT="[Текст]" custT="1"/>
      <dgm:spPr/>
      <dgm:t>
        <a:bodyPr/>
        <a:lstStyle/>
        <a:p>
          <a:r>
            <a:rPr lang="ru-RU" sz="2400" dirty="0" smtClean="0"/>
            <a:t>Учащийся</a:t>
          </a:r>
          <a:endParaRPr lang="ru-RU" sz="2400" dirty="0"/>
        </a:p>
      </dgm:t>
    </dgm:pt>
    <dgm:pt modelId="{DEB046E6-1B96-4134-BB1E-074900A62701}" type="parTrans" cxnId="{93FF4432-797F-4CF2-B1DB-21BE1104C16A}">
      <dgm:prSet/>
      <dgm:spPr/>
      <dgm:t>
        <a:bodyPr/>
        <a:lstStyle/>
        <a:p>
          <a:endParaRPr lang="ru-RU"/>
        </a:p>
      </dgm:t>
    </dgm:pt>
    <dgm:pt modelId="{22D042D6-8476-452A-85C5-BC1AB7E0F5D6}" type="sibTrans" cxnId="{93FF4432-797F-4CF2-B1DB-21BE1104C16A}">
      <dgm:prSet/>
      <dgm:spPr/>
      <dgm:t>
        <a:bodyPr/>
        <a:lstStyle/>
        <a:p>
          <a:endParaRPr lang="ru-RU"/>
        </a:p>
      </dgm:t>
    </dgm:pt>
    <dgm:pt modelId="{26298DCF-AEDA-4849-84F4-BF48EE77291C}">
      <dgm:prSet phldrT="[Текст]" custT="1"/>
      <dgm:spPr/>
      <dgm:t>
        <a:bodyPr/>
        <a:lstStyle/>
        <a:p>
          <a:r>
            <a:rPr lang="ru-RU" sz="2000" dirty="0" smtClean="0"/>
            <a:t>Опыт учащихся</a:t>
          </a:r>
          <a:endParaRPr lang="ru-RU" sz="2000" dirty="0"/>
        </a:p>
      </dgm:t>
    </dgm:pt>
    <dgm:pt modelId="{1E8CC6C6-E0FD-433F-A722-4B5AA50DABBA}" type="parTrans" cxnId="{D09AE720-DF27-4444-8C3D-DACB9EBB1284}">
      <dgm:prSet/>
      <dgm:spPr/>
      <dgm:t>
        <a:bodyPr/>
        <a:lstStyle/>
        <a:p>
          <a:endParaRPr lang="ru-RU" dirty="0"/>
        </a:p>
      </dgm:t>
    </dgm:pt>
    <dgm:pt modelId="{275D58C9-D2A1-4FD6-8079-026BB711B6CC}" type="sibTrans" cxnId="{D09AE720-DF27-4444-8C3D-DACB9EBB1284}">
      <dgm:prSet/>
      <dgm:spPr/>
      <dgm:t>
        <a:bodyPr/>
        <a:lstStyle/>
        <a:p>
          <a:endParaRPr lang="ru-RU"/>
        </a:p>
      </dgm:t>
    </dgm:pt>
    <dgm:pt modelId="{3AF7D587-C9C0-4399-8501-B82F10277716}">
      <dgm:prSet phldrT="[Текст]" custT="1"/>
      <dgm:spPr/>
      <dgm:t>
        <a:bodyPr/>
        <a:lstStyle/>
        <a:p>
          <a:r>
            <a:rPr lang="ru-RU" sz="2000" dirty="0" smtClean="0"/>
            <a:t>Контроль</a:t>
          </a:r>
          <a:endParaRPr lang="ru-RU" sz="2000" dirty="0"/>
        </a:p>
      </dgm:t>
    </dgm:pt>
    <dgm:pt modelId="{89F87BAB-499E-41E5-B3A6-55827F0E68CE}" type="sibTrans" cxnId="{8983CFF1-F3DF-4766-87D2-B3BCC7B3AF90}">
      <dgm:prSet/>
      <dgm:spPr/>
      <dgm:t>
        <a:bodyPr/>
        <a:lstStyle/>
        <a:p>
          <a:endParaRPr lang="ru-RU"/>
        </a:p>
      </dgm:t>
    </dgm:pt>
    <dgm:pt modelId="{299DE7B5-20EA-4DEF-8239-539F8BCEA0F6}" type="parTrans" cxnId="{8983CFF1-F3DF-4766-87D2-B3BCC7B3AF90}">
      <dgm:prSet/>
      <dgm:spPr/>
      <dgm:t>
        <a:bodyPr/>
        <a:lstStyle/>
        <a:p>
          <a:endParaRPr lang="ru-RU" dirty="0"/>
        </a:p>
      </dgm:t>
    </dgm:pt>
    <dgm:pt modelId="{D3FC9E2E-3EE7-470B-8A16-94DC655DD3EA}">
      <dgm:prSet phldrT="[Текст]" custT="1"/>
      <dgm:spPr/>
      <dgm:t>
        <a:bodyPr/>
        <a:lstStyle/>
        <a:p>
          <a:r>
            <a:rPr lang="ru-RU" sz="2000" dirty="0" smtClean="0"/>
            <a:t>Комфортные условия, с учетом интереса</a:t>
          </a:r>
          <a:endParaRPr lang="ru-RU" sz="2000" dirty="0"/>
        </a:p>
      </dgm:t>
    </dgm:pt>
    <dgm:pt modelId="{7C459EE5-2D89-4A8A-B64E-0BF917C39F0B}" type="sibTrans" cxnId="{3F45359C-13FB-423F-B03D-ED5AFCE4421D}">
      <dgm:prSet/>
      <dgm:spPr/>
      <dgm:t>
        <a:bodyPr/>
        <a:lstStyle/>
        <a:p>
          <a:endParaRPr lang="ru-RU"/>
        </a:p>
      </dgm:t>
    </dgm:pt>
    <dgm:pt modelId="{F8EA1969-061F-4E3C-9C90-05F7995724DC}" type="parTrans" cxnId="{3F45359C-13FB-423F-B03D-ED5AFCE4421D}">
      <dgm:prSet/>
      <dgm:spPr/>
      <dgm:t>
        <a:bodyPr/>
        <a:lstStyle/>
        <a:p>
          <a:endParaRPr lang="ru-RU" dirty="0"/>
        </a:p>
      </dgm:t>
    </dgm:pt>
    <dgm:pt modelId="{B7147C32-0DEF-484F-8A23-5E4FA778A225}">
      <dgm:prSet phldrT="[Текст]" custT="1"/>
      <dgm:spPr/>
      <dgm:t>
        <a:bodyPr/>
        <a:lstStyle/>
        <a:p>
          <a:r>
            <a:rPr lang="ru-RU" sz="2000" dirty="0" smtClean="0"/>
            <a:t>Практика </a:t>
          </a:r>
          <a:endParaRPr lang="ru-RU" sz="2000" dirty="0"/>
        </a:p>
      </dgm:t>
    </dgm:pt>
    <dgm:pt modelId="{DF7047EE-230E-48CF-8E41-62CB8A9E2CFF}" type="sibTrans" cxnId="{2CD79704-160A-47DF-98B3-416F3F62FBFA}">
      <dgm:prSet/>
      <dgm:spPr/>
      <dgm:t>
        <a:bodyPr/>
        <a:lstStyle/>
        <a:p>
          <a:endParaRPr lang="ru-RU"/>
        </a:p>
      </dgm:t>
    </dgm:pt>
    <dgm:pt modelId="{0B86CBF9-DEBB-4263-9302-09F0A4DCFDD1}" type="parTrans" cxnId="{2CD79704-160A-47DF-98B3-416F3F62FBFA}">
      <dgm:prSet/>
      <dgm:spPr/>
      <dgm:t>
        <a:bodyPr/>
        <a:lstStyle/>
        <a:p>
          <a:endParaRPr lang="ru-RU" dirty="0"/>
        </a:p>
      </dgm:t>
    </dgm:pt>
    <dgm:pt modelId="{E1358FDF-9D95-4EB8-8756-D5992C48D86B}" type="pres">
      <dgm:prSet presAssocID="{A0AFA0F7-8A3F-4BA9-9F87-DE79B9AD8A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D43240-E9BE-4024-8494-B420B4D28349}" type="pres">
      <dgm:prSet presAssocID="{1865EE29-09C2-4290-A16C-5C1D873D8FF3}" presName="centerShape" presStyleLbl="node0" presStyleIdx="0" presStyleCnt="1" custScaleX="233365" custScaleY="145274" custLinFactNeighborX="-1121" custLinFactNeighborY="-1054"/>
      <dgm:spPr/>
      <dgm:t>
        <a:bodyPr/>
        <a:lstStyle/>
        <a:p>
          <a:endParaRPr lang="ru-RU"/>
        </a:p>
      </dgm:t>
    </dgm:pt>
    <dgm:pt modelId="{F9631170-21A6-496A-BDD1-BC1189058B2C}" type="pres">
      <dgm:prSet presAssocID="{1E8CC6C6-E0FD-433F-A722-4B5AA50DABBA}" presName="parTrans" presStyleLbl="sibTrans2D1" presStyleIdx="0" presStyleCnt="4"/>
      <dgm:spPr/>
      <dgm:t>
        <a:bodyPr/>
        <a:lstStyle/>
        <a:p>
          <a:endParaRPr lang="ru-RU"/>
        </a:p>
      </dgm:t>
    </dgm:pt>
    <dgm:pt modelId="{62F9FA88-D060-44F5-81E8-5F6F1BF155D5}" type="pres">
      <dgm:prSet presAssocID="{1E8CC6C6-E0FD-433F-A722-4B5AA50DABB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5021E12-B9FE-457C-8C14-3343D0B8E778}" type="pres">
      <dgm:prSet presAssocID="{26298DCF-AEDA-4849-84F4-BF48EE77291C}" presName="node" presStyleLbl="node1" presStyleIdx="0" presStyleCnt="4" custScaleX="268741" custScaleY="92064" custRadScaleRad="101961" custRadScaleInc="2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BD6D5-4A29-4C9E-B581-43E463A5A2FE}" type="pres">
      <dgm:prSet presAssocID="{0B86CBF9-DEBB-4263-9302-09F0A4DCFDD1}" presName="parTrans" presStyleLbl="sibTrans2D1" presStyleIdx="1" presStyleCnt="4"/>
      <dgm:spPr/>
      <dgm:t>
        <a:bodyPr/>
        <a:lstStyle/>
        <a:p>
          <a:endParaRPr lang="ru-RU"/>
        </a:p>
      </dgm:t>
    </dgm:pt>
    <dgm:pt modelId="{DEC8DCEB-70D8-49F3-8396-FB50A3DFFFC9}" type="pres">
      <dgm:prSet presAssocID="{0B86CBF9-DEBB-4263-9302-09F0A4DCFDD1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F7E5666-A051-4445-AB92-22CBF6C7ED1F}" type="pres">
      <dgm:prSet presAssocID="{B7147C32-0DEF-484F-8A23-5E4FA778A225}" presName="node" presStyleLbl="node1" presStyleIdx="1" presStyleCnt="4" custFlipHor="1" custScaleX="175849" custScaleY="85439" custRadScaleRad="183815" custRadScaleInc="-3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8992C-F8E8-475B-ABDC-D88B0F61DA05}" type="pres">
      <dgm:prSet presAssocID="{F8EA1969-061F-4E3C-9C90-05F7995724DC}" presName="parTrans" presStyleLbl="sibTrans2D1" presStyleIdx="2" presStyleCnt="4"/>
      <dgm:spPr/>
      <dgm:t>
        <a:bodyPr/>
        <a:lstStyle/>
        <a:p>
          <a:endParaRPr lang="ru-RU"/>
        </a:p>
      </dgm:t>
    </dgm:pt>
    <dgm:pt modelId="{F668C0F9-570A-4DED-89EA-9EEC202C7AD5}" type="pres">
      <dgm:prSet presAssocID="{F8EA1969-061F-4E3C-9C90-05F7995724D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28F53C6-A314-48C1-A5F6-E9489AA1548A}" type="pres">
      <dgm:prSet presAssocID="{D3FC9E2E-3EE7-470B-8A16-94DC655DD3EA}" presName="node" presStyleLbl="node1" presStyleIdx="2" presStyleCnt="4" custScaleX="322379" custScaleY="96157" custRadScaleRad="114415" custRadScaleInc="-5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E6E83-4FE8-4521-947A-74F52D962AC4}" type="pres">
      <dgm:prSet presAssocID="{299DE7B5-20EA-4DEF-8239-539F8BCEA0F6}" presName="parTrans" presStyleLbl="sibTrans2D1" presStyleIdx="3" presStyleCnt="4" custLinFactNeighborX="-26335" custLinFactNeighborY="-1616"/>
      <dgm:spPr/>
      <dgm:t>
        <a:bodyPr/>
        <a:lstStyle/>
        <a:p>
          <a:endParaRPr lang="ru-RU"/>
        </a:p>
      </dgm:t>
    </dgm:pt>
    <dgm:pt modelId="{8AFA49B2-65EE-440B-A3AB-EAC14654AF21}" type="pres">
      <dgm:prSet presAssocID="{299DE7B5-20EA-4DEF-8239-539F8BCEA0F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EDD42F60-356E-4CB9-94B4-A16B68F5DC59}" type="pres">
      <dgm:prSet presAssocID="{3AF7D587-C9C0-4399-8501-B82F10277716}" presName="node" presStyleLbl="node1" presStyleIdx="3" presStyleCnt="4" custFlipHor="1" custScaleX="179625" custScaleY="102372" custRadScaleRad="171506" custRadScaleInc="6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02C214-6F8F-4BBC-88E0-4264167503A0}" type="presOf" srcId="{1E8CC6C6-E0FD-433F-A722-4B5AA50DABBA}" destId="{62F9FA88-D060-44F5-81E8-5F6F1BF155D5}" srcOrd="1" destOrd="0" presId="urn:microsoft.com/office/officeart/2005/8/layout/radial5"/>
    <dgm:cxn modelId="{93FF4432-797F-4CF2-B1DB-21BE1104C16A}" srcId="{A0AFA0F7-8A3F-4BA9-9F87-DE79B9AD8A24}" destId="{1865EE29-09C2-4290-A16C-5C1D873D8FF3}" srcOrd="0" destOrd="0" parTransId="{DEB046E6-1B96-4134-BB1E-074900A62701}" sibTransId="{22D042D6-8476-452A-85C5-BC1AB7E0F5D6}"/>
    <dgm:cxn modelId="{8E743389-F981-4558-BE15-22AD445DE5B4}" type="presOf" srcId="{299DE7B5-20EA-4DEF-8239-539F8BCEA0F6}" destId="{8AFA49B2-65EE-440B-A3AB-EAC14654AF21}" srcOrd="1" destOrd="0" presId="urn:microsoft.com/office/officeart/2005/8/layout/radial5"/>
    <dgm:cxn modelId="{1583D1BE-6AD3-40F0-A9F1-44C7B3B09A71}" type="presOf" srcId="{F8EA1969-061F-4E3C-9C90-05F7995724DC}" destId="{55E8992C-F8E8-475B-ABDC-D88B0F61DA05}" srcOrd="0" destOrd="0" presId="urn:microsoft.com/office/officeart/2005/8/layout/radial5"/>
    <dgm:cxn modelId="{8983CFF1-F3DF-4766-87D2-B3BCC7B3AF90}" srcId="{1865EE29-09C2-4290-A16C-5C1D873D8FF3}" destId="{3AF7D587-C9C0-4399-8501-B82F10277716}" srcOrd="3" destOrd="0" parTransId="{299DE7B5-20EA-4DEF-8239-539F8BCEA0F6}" sibTransId="{89F87BAB-499E-41E5-B3A6-55827F0E68CE}"/>
    <dgm:cxn modelId="{7E77FEA4-2D7E-4D17-802D-22AFA9BF4FF6}" type="presOf" srcId="{1865EE29-09C2-4290-A16C-5C1D873D8FF3}" destId="{5AD43240-E9BE-4024-8494-B420B4D28349}" srcOrd="0" destOrd="0" presId="urn:microsoft.com/office/officeart/2005/8/layout/radial5"/>
    <dgm:cxn modelId="{87496903-719F-4C14-9CEB-4A3627BF3AC6}" type="presOf" srcId="{B7147C32-0DEF-484F-8A23-5E4FA778A225}" destId="{7F7E5666-A051-4445-AB92-22CBF6C7ED1F}" srcOrd="0" destOrd="0" presId="urn:microsoft.com/office/officeart/2005/8/layout/radial5"/>
    <dgm:cxn modelId="{592BC70D-2EDB-4D28-8AAC-59B626F31180}" type="presOf" srcId="{26298DCF-AEDA-4849-84F4-BF48EE77291C}" destId="{E5021E12-B9FE-457C-8C14-3343D0B8E778}" srcOrd="0" destOrd="0" presId="urn:microsoft.com/office/officeart/2005/8/layout/radial5"/>
    <dgm:cxn modelId="{2CD79704-160A-47DF-98B3-416F3F62FBFA}" srcId="{1865EE29-09C2-4290-A16C-5C1D873D8FF3}" destId="{B7147C32-0DEF-484F-8A23-5E4FA778A225}" srcOrd="1" destOrd="0" parTransId="{0B86CBF9-DEBB-4263-9302-09F0A4DCFDD1}" sibTransId="{DF7047EE-230E-48CF-8E41-62CB8A9E2CFF}"/>
    <dgm:cxn modelId="{BDEE00DC-2B2C-4284-83FA-A0B355C1D123}" type="presOf" srcId="{A0AFA0F7-8A3F-4BA9-9F87-DE79B9AD8A24}" destId="{E1358FDF-9D95-4EB8-8756-D5992C48D86B}" srcOrd="0" destOrd="0" presId="urn:microsoft.com/office/officeart/2005/8/layout/radial5"/>
    <dgm:cxn modelId="{3F45359C-13FB-423F-B03D-ED5AFCE4421D}" srcId="{1865EE29-09C2-4290-A16C-5C1D873D8FF3}" destId="{D3FC9E2E-3EE7-470B-8A16-94DC655DD3EA}" srcOrd="2" destOrd="0" parTransId="{F8EA1969-061F-4E3C-9C90-05F7995724DC}" sibTransId="{7C459EE5-2D89-4A8A-B64E-0BF917C39F0B}"/>
    <dgm:cxn modelId="{1E5DCDA7-A14D-4487-ADC0-9152785647F8}" type="presOf" srcId="{3AF7D587-C9C0-4399-8501-B82F10277716}" destId="{EDD42F60-356E-4CB9-94B4-A16B68F5DC59}" srcOrd="0" destOrd="0" presId="urn:microsoft.com/office/officeart/2005/8/layout/radial5"/>
    <dgm:cxn modelId="{75FD1EBC-E393-4EE0-8490-28B7822B2CD0}" type="presOf" srcId="{1E8CC6C6-E0FD-433F-A722-4B5AA50DABBA}" destId="{F9631170-21A6-496A-BDD1-BC1189058B2C}" srcOrd="0" destOrd="0" presId="urn:microsoft.com/office/officeart/2005/8/layout/radial5"/>
    <dgm:cxn modelId="{3FFB5BE9-6F1E-4895-95F5-05D9C0E74979}" type="presOf" srcId="{D3FC9E2E-3EE7-470B-8A16-94DC655DD3EA}" destId="{D28F53C6-A314-48C1-A5F6-E9489AA1548A}" srcOrd="0" destOrd="0" presId="urn:microsoft.com/office/officeart/2005/8/layout/radial5"/>
    <dgm:cxn modelId="{F4837D19-DB72-43A1-801E-7021F04FC9F1}" type="presOf" srcId="{F8EA1969-061F-4E3C-9C90-05F7995724DC}" destId="{F668C0F9-570A-4DED-89EA-9EEC202C7AD5}" srcOrd="1" destOrd="0" presId="urn:microsoft.com/office/officeart/2005/8/layout/radial5"/>
    <dgm:cxn modelId="{80B6BCA9-14C6-4EBC-8461-ED5BE17DE198}" type="presOf" srcId="{0B86CBF9-DEBB-4263-9302-09F0A4DCFDD1}" destId="{A05BD6D5-4A29-4C9E-B581-43E463A5A2FE}" srcOrd="0" destOrd="0" presId="urn:microsoft.com/office/officeart/2005/8/layout/radial5"/>
    <dgm:cxn modelId="{61E4C763-7170-4B81-AD44-86C8AD9C1659}" type="presOf" srcId="{299DE7B5-20EA-4DEF-8239-539F8BCEA0F6}" destId="{E83E6E83-4FE8-4521-947A-74F52D962AC4}" srcOrd="0" destOrd="0" presId="urn:microsoft.com/office/officeart/2005/8/layout/radial5"/>
    <dgm:cxn modelId="{D09AE720-DF27-4444-8C3D-DACB9EBB1284}" srcId="{1865EE29-09C2-4290-A16C-5C1D873D8FF3}" destId="{26298DCF-AEDA-4849-84F4-BF48EE77291C}" srcOrd="0" destOrd="0" parTransId="{1E8CC6C6-E0FD-433F-A722-4B5AA50DABBA}" sibTransId="{275D58C9-D2A1-4FD6-8079-026BB711B6CC}"/>
    <dgm:cxn modelId="{DE520B1A-2823-402A-AB5B-31BDDA962D43}" type="presOf" srcId="{0B86CBF9-DEBB-4263-9302-09F0A4DCFDD1}" destId="{DEC8DCEB-70D8-49F3-8396-FB50A3DFFFC9}" srcOrd="1" destOrd="0" presId="urn:microsoft.com/office/officeart/2005/8/layout/radial5"/>
    <dgm:cxn modelId="{46D8374E-9377-45F6-886B-BE1303AB19EC}" type="presParOf" srcId="{E1358FDF-9D95-4EB8-8756-D5992C48D86B}" destId="{5AD43240-E9BE-4024-8494-B420B4D28349}" srcOrd="0" destOrd="0" presId="urn:microsoft.com/office/officeart/2005/8/layout/radial5"/>
    <dgm:cxn modelId="{046BFEE6-8D06-41D7-8C73-1C457939E1EF}" type="presParOf" srcId="{E1358FDF-9D95-4EB8-8756-D5992C48D86B}" destId="{F9631170-21A6-496A-BDD1-BC1189058B2C}" srcOrd="1" destOrd="0" presId="urn:microsoft.com/office/officeart/2005/8/layout/radial5"/>
    <dgm:cxn modelId="{20A9A857-FE88-4875-A637-3C468BFA6B94}" type="presParOf" srcId="{F9631170-21A6-496A-BDD1-BC1189058B2C}" destId="{62F9FA88-D060-44F5-81E8-5F6F1BF155D5}" srcOrd="0" destOrd="0" presId="urn:microsoft.com/office/officeart/2005/8/layout/radial5"/>
    <dgm:cxn modelId="{D18962EC-D7F7-450D-AA0D-ACDE8FE6C259}" type="presParOf" srcId="{E1358FDF-9D95-4EB8-8756-D5992C48D86B}" destId="{E5021E12-B9FE-457C-8C14-3343D0B8E778}" srcOrd="2" destOrd="0" presId="urn:microsoft.com/office/officeart/2005/8/layout/radial5"/>
    <dgm:cxn modelId="{86C0474E-C1E2-4916-AF79-8C9865812C80}" type="presParOf" srcId="{E1358FDF-9D95-4EB8-8756-D5992C48D86B}" destId="{A05BD6D5-4A29-4C9E-B581-43E463A5A2FE}" srcOrd="3" destOrd="0" presId="urn:microsoft.com/office/officeart/2005/8/layout/radial5"/>
    <dgm:cxn modelId="{953EFE9E-F722-41F7-A3C9-7F9B8B5D4B00}" type="presParOf" srcId="{A05BD6D5-4A29-4C9E-B581-43E463A5A2FE}" destId="{DEC8DCEB-70D8-49F3-8396-FB50A3DFFFC9}" srcOrd="0" destOrd="0" presId="urn:microsoft.com/office/officeart/2005/8/layout/radial5"/>
    <dgm:cxn modelId="{4423EDB9-E0A2-4640-8714-F10D33732CF3}" type="presParOf" srcId="{E1358FDF-9D95-4EB8-8756-D5992C48D86B}" destId="{7F7E5666-A051-4445-AB92-22CBF6C7ED1F}" srcOrd="4" destOrd="0" presId="urn:microsoft.com/office/officeart/2005/8/layout/radial5"/>
    <dgm:cxn modelId="{02390B97-6778-4AAF-8519-38B86E680A81}" type="presParOf" srcId="{E1358FDF-9D95-4EB8-8756-D5992C48D86B}" destId="{55E8992C-F8E8-475B-ABDC-D88B0F61DA05}" srcOrd="5" destOrd="0" presId="urn:microsoft.com/office/officeart/2005/8/layout/radial5"/>
    <dgm:cxn modelId="{8EE1AD76-E4BC-4FBA-9E7A-11D6FBB1EDD4}" type="presParOf" srcId="{55E8992C-F8E8-475B-ABDC-D88B0F61DA05}" destId="{F668C0F9-570A-4DED-89EA-9EEC202C7AD5}" srcOrd="0" destOrd="0" presId="urn:microsoft.com/office/officeart/2005/8/layout/radial5"/>
    <dgm:cxn modelId="{2C91D236-BFC6-4886-8019-429962FE480D}" type="presParOf" srcId="{E1358FDF-9D95-4EB8-8756-D5992C48D86B}" destId="{D28F53C6-A314-48C1-A5F6-E9489AA1548A}" srcOrd="6" destOrd="0" presId="urn:microsoft.com/office/officeart/2005/8/layout/radial5"/>
    <dgm:cxn modelId="{C0AE8EC0-AE7A-4BEA-A8FD-A0551EE5B00A}" type="presParOf" srcId="{E1358FDF-9D95-4EB8-8756-D5992C48D86B}" destId="{E83E6E83-4FE8-4521-947A-74F52D962AC4}" srcOrd="7" destOrd="0" presId="urn:microsoft.com/office/officeart/2005/8/layout/radial5"/>
    <dgm:cxn modelId="{49FF62BA-C9DB-4629-88DD-B59F1EF11687}" type="presParOf" srcId="{E83E6E83-4FE8-4521-947A-74F52D962AC4}" destId="{8AFA49B2-65EE-440B-A3AB-EAC14654AF21}" srcOrd="0" destOrd="0" presId="urn:microsoft.com/office/officeart/2005/8/layout/radial5"/>
    <dgm:cxn modelId="{E7E0D7FE-FB13-479C-A3BC-56DD63E40C89}" type="presParOf" srcId="{E1358FDF-9D95-4EB8-8756-D5992C48D86B}" destId="{EDD42F60-356E-4CB9-94B4-A16B68F5DC5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88704A-A393-4968-A474-941FB1B3BEB0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</dgm:pt>
    <dgm:pt modelId="{41D842AD-438C-4983-8ADD-4F15508C6166}" type="pres">
      <dgm:prSet presAssocID="{0488704A-A393-4968-A474-941FB1B3BEB0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433684B9-6A08-4765-9C69-ED640E9A5885}" type="presOf" srcId="{0488704A-A393-4968-A474-941FB1B3BEB0}" destId="{41D842AD-438C-4983-8ADD-4F15508C6166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2C1E28-4697-4A2B-B965-75EA2F648E3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C9F72D-3870-4175-996F-72E87BCBBFA6}">
      <dgm:prSet phldrT="[Текст]"/>
      <dgm:spPr/>
      <dgm:t>
        <a:bodyPr/>
        <a:lstStyle/>
        <a:p>
          <a:r>
            <a:rPr lang="ru-RU" dirty="0" smtClean="0"/>
            <a:t>АЛК-</a:t>
          </a:r>
          <a:endParaRPr lang="ru-RU" dirty="0"/>
        </a:p>
      </dgm:t>
    </dgm:pt>
    <dgm:pt modelId="{E2D10C85-A6D3-4F01-A154-89379A8F6512}" type="parTrans" cxnId="{630A7DD3-9E32-42B9-BAB0-8BD242D2D97D}">
      <dgm:prSet/>
      <dgm:spPr/>
      <dgm:t>
        <a:bodyPr/>
        <a:lstStyle/>
        <a:p>
          <a:endParaRPr lang="ru-RU"/>
        </a:p>
      </dgm:t>
    </dgm:pt>
    <dgm:pt modelId="{ED9DBDC0-77CE-499F-B386-B42E472A9152}" type="sibTrans" cxnId="{630A7DD3-9E32-42B9-BAB0-8BD242D2D97D}">
      <dgm:prSet/>
      <dgm:spPr/>
      <dgm:t>
        <a:bodyPr/>
        <a:lstStyle/>
        <a:p>
          <a:endParaRPr lang="ru-RU"/>
        </a:p>
      </dgm:t>
    </dgm:pt>
    <dgm:pt modelId="{E3D70E0D-47F1-4459-B4CF-0C884CA3AC70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800" dirty="0" smtClean="0"/>
            <a:t>ен</a:t>
          </a:r>
          <a:endParaRPr lang="ru-RU" sz="2800" dirty="0"/>
        </a:p>
      </dgm:t>
    </dgm:pt>
    <dgm:pt modelId="{FABE33C7-D94C-47A1-B6D7-1041866C3ADF}" type="parTrans" cxnId="{40A19F93-4959-4DB4-9D3D-78E5436464B0}">
      <dgm:prSet/>
      <dgm:spPr/>
      <dgm:t>
        <a:bodyPr/>
        <a:lstStyle/>
        <a:p>
          <a:endParaRPr lang="ru-RU" dirty="0"/>
        </a:p>
      </dgm:t>
    </dgm:pt>
    <dgm:pt modelId="{0B17EA23-F8A5-46C1-BF54-FA25E3C00CAB}" type="sibTrans" cxnId="{40A19F93-4959-4DB4-9D3D-78E5436464B0}">
      <dgm:prSet/>
      <dgm:spPr/>
      <dgm:t>
        <a:bodyPr/>
        <a:lstStyle/>
        <a:p>
          <a:endParaRPr lang="ru-RU"/>
        </a:p>
      </dgm:t>
    </dgm:pt>
    <dgm:pt modelId="{44CF581F-C405-42CC-95AA-C4275929FBFF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800" dirty="0" smtClean="0"/>
            <a:t>диен</a:t>
          </a:r>
          <a:endParaRPr lang="ru-RU" sz="2800" dirty="0"/>
        </a:p>
      </dgm:t>
    </dgm:pt>
    <dgm:pt modelId="{D75C0990-A984-4136-8BC6-6FDB0482DBCA}" type="parTrans" cxnId="{213D2749-A65E-4581-8CF8-E85B24EB330F}">
      <dgm:prSet/>
      <dgm:spPr/>
      <dgm:t>
        <a:bodyPr/>
        <a:lstStyle/>
        <a:p>
          <a:endParaRPr lang="ru-RU" dirty="0"/>
        </a:p>
      </dgm:t>
    </dgm:pt>
    <dgm:pt modelId="{9D8112B6-DF11-4175-A678-B7A5C184CE5B}" type="sibTrans" cxnId="{213D2749-A65E-4581-8CF8-E85B24EB330F}">
      <dgm:prSet/>
      <dgm:spPr/>
      <dgm:t>
        <a:bodyPr/>
        <a:lstStyle/>
        <a:p>
          <a:endParaRPr lang="ru-RU"/>
        </a:p>
      </dgm:t>
    </dgm:pt>
    <dgm:pt modelId="{1EEB40B4-561B-44DF-93B1-86B4554FB36C}">
      <dgm:prSet phldrT="[Текст]" custT="1"/>
      <dgm:spPr>
        <a:solidFill>
          <a:srgbClr val="FF99FF"/>
        </a:solidFill>
      </dgm:spPr>
      <dgm:t>
        <a:bodyPr/>
        <a:lstStyle/>
        <a:p>
          <a:r>
            <a:rPr lang="ru-RU" sz="2800" dirty="0" smtClean="0"/>
            <a:t>ин</a:t>
          </a:r>
          <a:endParaRPr lang="ru-RU" sz="2800" dirty="0"/>
        </a:p>
      </dgm:t>
    </dgm:pt>
    <dgm:pt modelId="{D52D111A-E6A8-490E-B08B-41BB756D2892}" type="parTrans" cxnId="{16F585D0-C8D2-4D52-9965-6CAABF4A0F37}">
      <dgm:prSet/>
      <dgm:spPr/>
      <dgm:t>
        <a:bodyPr/>
        <a:lstStyle/>
        <a:p>
          <a:endParaRPr lang="ru-RU" dirty="0"/>
        </a:p>
      </dgm:t>
    </dgm:pt>
    <dgm:pt modelId="{A351B403-3F28-4B16-980E-60F9E060D1CD}" type="sibTrans" cxnId="{16F585D0-C8D2-4D52-9965-6CAABF4A0F37}">
      <dgm:prSet/>
      <dgm:spPr/>
      <dgm:t>
        <a:bodyPr/>
        <a:lstStyle/>
        <a:p>
          <a:endParaRPr lang="ru-RU"/>
        </a:p>
      </dgm:t>
    </dgm:pt>
    <dgm:pt modelId="{05C9AB79-AF8B-4AF0-81A7-EF62F958A10D}" type="pres">
      <dgm:prSet presAssocID="{002C1E28-4697-4A2B-B965-75EA2F648E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7811671-B5A4-410D-BCBB-4E755A8D55FF}" type="pres">
      <dgm:prSet presAssocID="{4FC9F72D-3870-4175-996F-72E87BCBBFA6}" presName="hierRoot1" presStyleCnt="0">
        <dgm:presLayoutVars>
          <dgm:hierBranch val="init"/>
        </dgm:presLayoutVars>
      </dgm:prSet>
      <dgm:spPr/>
    </dgm:pt>
    <dgm:pt modelId="{A351DDF7-5252-4D27-BFAF-FB990FF3D213}" type="pres">
      <dgm:prSet presAssocID="{4FC9F72D-3870-4175-996F-72E87BCBBFA6}" presName="rootComposite1" presStyleCnt="0"/>
      <dgm:spPr/>
    </dgm:pt>
    <dgm:pt modelId="{F178BE4B-7CAF-4312-B76E-026DB700F4D4}" type="pres">
      <dgm:prSet presAssocID="{4FC9F72D-3870-4175-996F-72E87BCBBFA6}" presName="rootText1" presStyleLbl="node0" presStyleIdx="0" presStyleCnt="1" custLinFactNeighborX="1098" custLinFactNeighborY="-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E67292-7B8B-4014-BD09-6CA30E0C7A5B}" type="pres">
      <dgm:prSet presAssocID="{4FC9F72D-3870-4175-996F-72E87BCBBFA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004E8CB-7011-4A2E-8CF2-E566531050E6}" type="pres">
      <dgm:prSet presAssocID="{4FC9F72D-3870-4175-996F-72E87BCBBFA6}" presName="hierChild2" presStyleCnt="0"/>
      <dgm:spPr/>
    </dgm:pt>
    <dgm:pt modelId="{70403409-6022-4E3E-8997-CB1B2C11A533}" type="pres">
      <dgm:prSet presAssocID="{FABE33C7-D94C-47A1-B6D7-1041866C3AD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EA9382A4-CB5F-4372-8F86-B49D7AD1E63E}" type="pres">
      <dgm:prSet presAssocID="{E3D70E0D-47F1-4459-B4CF-0C884CA3AC70}" presName="hierRoot2" presStyleCnt="0">
        <dgm:presLayoutVars>
          <dgm:hierBranch val="init"/>
        </dgm:presLayoutVars>
      </dgm:prSet>
      <dgm:spPr/>
    </dgm:pt>
    <dgm:pt modelId="{921F86CF-4736-4CF3-AEE0-6D6102F2E129}" type="pres">
      <dgm:prSet presAssocID="{E3D70E0D-47F1-4459-B4CF-0C884CA3AC70}" presName="rootComposite" presStyleCnt="0"/>
      <dgm:spPr/>
    </dgm:pt>
    <dgm:pt modelId="{D93A07D3-43A9-49A3-8375-7E9006859A4F}" type="pres">
      <dgm:prSet presAssocID="{E3D70E0D-47F1-4459-B4CF-0C884CA3AC70}" presName="rootText" presStyleLbl="node2" presStyleIdx="0" presStyleCnt="3" custLinFactNeighborX="-19166" custLinFactNeighborY="-3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AB0B0B-87C0-4E99-9362-F04FBAE0A6CB}" type="pres">
      <dgm:prSet presAssocID="{E3D70E0D-47F1-4459-B4CF-0C884CA3AC70}" presName="rootConnector" presStyleLbl="node2" presStyleIdx="0" presStyleCnt="3"/>
      <dgm:spPr/>
      <dgm:t>
        <a:bodyPr/>
        <a:lstStyle/>
        <a:p>
          <a:endParaRPr lang="ru-RU"/>
        </a:p>
      </dgm:t>
    </dgm:pt>
    <dgm:pt modelId="{A9FA7495-A1CC-4F3A-B622-590BDF936E96}" type="pres">
      <dgm:prSet presAssocID="{E3D70E0D-47F1-4459-B4CF-0C884CA3AC70}" presName="hierChild4" presStyleCnt="0"/>
      <dgm:spPr/>
    </dgm:pt>
    <dgm:pt modelId="{5B6D7F42-E068-460F-B6F4-EC6340E7DEEF}" type="pres">
      <dgm:prSet presAssocID="{E3D70E0D-47F1-4459-B4CF-0C884CA3AC70}" presName="hierChild5" presStyleCnt="0"/>
      <dgm:spPr/>
    </dgm:pt>
    <dgm:pt modelId="{69BE6778-27F5-445C-8E64-4824DE2B6ABA}" type="pres">
      <dgm:prSet presAssocID="{D75C0990-A984-4136-8BC6-6FDB0482DBC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43E0916-9264-407F-97C1-8DF90488C49B}" type="pres">
      <dgm:prSet presAssocID="{44CF581F-C405-42CC-95AA-C4275929FBFF}" presName="hierRoot2" presStyleCnt="0">
        <dgm:presLayoutVars>
          <dgm:hierBranch val="init"/>
        </dgm:presLayoutVars>
      </dgm:prSet>
      <dgm:spPr/>
    </dgm:pt>
    <dgm:pt modelId="{CE9AEB3E-2987-4CF2-868C-F083C578A22B}" type="pres">
      <dgm:prSet presAssocID="{44CF581F-C405-42CC-95AA-C4275929FBFF}" presName="rootComposite" presStyleCnt="0"/>
      <dgm:spPr/>
    </dgm:pt>
    <dgm:pt modelId="{66CDF29A-F8F1-401A-A66D-2F5BCC329CD6}" type="pres">
      <dgm:prSet presAssocID="{44CF581F-C405-42CC-95AA-C4275929FBFF}" presName="rootText" presStyleLbl="node2" presStyleIdx="1" presStyleCnt="3" custLinFactNeighborX="-1863" custLinFactNeighborY="-3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723EB3-8AB0-4F9D-A950-4EE52B77D19A}" type="pres">
      <dgm:prSet presAssocID="{44CF581F-C405-42CC-95AA-C4275929FBFF}" presName="rootConnector" presStyleLbl="node2" presStyleIdx="1" presStyleCnt="3"/>
      <dgm:spPr/>
      <dgm:t>
        <a:bodyPr/>
        <a:lstStyle/>
        <a:p>
          <a:endParaRPr lang="ru-RU"/>
        </a:p>
      </dgm:t>
    </dgm:pt>
    <dgm:pt modelId="{5803914C-F47A-43A9-AA71-FA8F292072C6}" type="pres">
      <dgm:prSet presAssocID="{44CF581F-C405-42CC-95AA-C4275929FBFF}" presName="hierChild4" presStyleCnt="0"/>
      <dgm:spPr/>
    </dgm:pt>
    <dgm:pt modelId="{D0BB03A6-0244-4433-86D5-FFDCC9EDFCF0}" type="pres">
      <dgm:prSet presAssocID="{44CF581F-C405-42CC-95AA-C4275929FBFF}" presName="hierChild5" presStyleCnt="0"/>
      <dgm:spPr/>
    </dgm:pt>
    <dgm:pt modelId="{EC9F98B8-358E-42FC-8C7F-22439E941BE1}" type="pres">
      <dgm:prSet presAssocID="{D52D111A-E6A8-490E-B08B-41BB756D289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63C2C21-0F43-4113-83AF-6B15A2934B96}" type="pres">
      <dgm:prSet presAssocID="{1EEB40B4-561B-44DF-93B1-86B4554FB36C}" presName="hierRoot2" presStyleCnt="0">
        <dgm:presLayoutVars>
          <dgm:hierBranch val="init"/>
        </dgm:presLayoutVars>
      </dgm:prSet>
      <dgm:spPr/>
    </dgm:pt>
    <dgm:pt modelId="{7E59B9D4-91BC-4744-8036-B94487963951}" type="pres">
      <dgm:prSet presAssocID="{1EEB40B4-561B-44DF-93B1-86B4554FB36C}" presName="rootComposite" presStyleCnt="0"/>
      <dgm:spPr/>
    </dgm:pt>
    <dgm:pt modelId="{3248D72F-6625-4691-A4CD-477C3E383EE7}" type="pres">
      <dgm:prSet presAssocID="{1EEB40B4-561B-44DF-93B1-86B4554FB36C}" presName="rootText" presStyleLbl="node2" presStyleIdx="2" presStyleCnt="3" custLinFactNeighborX="22354" custLinFactNeighborY="-3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9A7ECE-4343-453A-A2BA-ADE617786770}" type="pres">
      <dgm:prSet presAssocID="{1EEB40B4-561B-44DF-93B1-86B4554FB36C}" presName="rootConnector" presStyleLbl="node2" presStyleIdx="2" presStyleCnt="3"/>
      <dgm:spPr/>
      <dgm:t>
        <a:bodyPr/>
        <a:lstStyle/>
        <a:p>
          <a:endParaRPr lang="ru-RU"/>
        </a:p>
      </dgm:t>
    </dgm:pt>
    <dgm:pt modelId="{6B06FCCA-F62E-4C72-9449-5598E8C5205C}" type="pres">
      <dgm:prSet presAssocID="{1EEB40B4-561B-44DF-93B1-86B4554FB36C}" presName="hierChild4" presStyleCnt="0"/>
      <dgm:spPr/>
    </dgm:pt>
    <dgm:pt modelId="{C653FC25-C005-4010-9949-A74EADB3BF58}" type="pres">
      <dgm:prSet presAssocID="{1EEB40B4-561B-44DF-93B1-86B4554FB36C}" presName="hierChild5" presStyleCnt="0"/>
      <dgm:spPr/>
    </dgm:pt>
    <dgm:pt modelId="{E8517D4D-9628-4D4F-96AC-8653472351A5}" type="pres">
      <dgm:prSet presAssocID="{4FC9F72D-3870-4175-996F-72E87BCBBFA6}" presName="hierChild3" presStyleCnt="0"/>
      <dgm:spPr/>
    </dgm:pt>
  </dgm:ptLst>
  <dgm:cxnLst>
    <dgm:cxn modelId="{40A19F93-4959-4DB4-9D3D-78E5436464B0}" srcId="{4FC9F72D-3870-4175-996F-72E87BCBBFA6}" destId="{E3D70E0D-47F1-4459-B4CF-0C884CA3AC70}" srcOrd="0" destOrd="0" parTransId="{FABE33C7-D94C-47A1-B6D7-1041866C3ADF}" sibTransId="{0B17EA23-F8A5-46C1-BF54-FA25E3C00CAB}"/>
    <dgm:cxn modelId="{89E7112A-59F8-459A-BB05-77FFC29CB7E8}" type="presOf" srcId="{002C1E28-4697-4A2B-B965-75EA2F648E32}" destId="{05C9AB79-AF8B-4AF0-81A7-EF62F958A10D}" srcOrd="0" destOrd="0" presId="urn:microsoft.com/office/officeart/2005/8/layout/orgChart1"/>
    <dgm:cxn modelId="{87376997-7098-4B6F-B06A-56E671789BDC}" type="presOf" srcId="{E3D70E0D-47F1-4459-B4CF-0C884CA3AC70}" destId="{D93A07D3-43A9-49A3-8375-7E9006859A4F}" srcOrd="0" destOrd="0" presId="urn:microsoft.com/office/officeart/2005/8/layout/orgChart1"/>
    <dgm:cxn modelId="{5FCAAC63-6309-4431-BB80-C5C20E580D49}" type="presOf" srcId="{FABE33C7-D94C-47A1-B6D7-1041866C3ADF}" destId="{70403409-6022-4E3E-8997-CB1B2C11A533}" srcOrd="0" destOrd="0" presId="urn:microsoft.com/office/officeart/2005/8/layout/orgChart1"/>
    <dgm:cxn modelId="{D57E540A-5F54-4781-9831-1926A9E885FF}" type="presOf" srcId="{44CF581F-C405-42CC-95AA-C4275929FBFF}" destId="{66CDF29A-F8F1-401A-A66D-2F5BCC329CD6}" srcOrd="0" destOrd="0" presId="urn:microsoft.com/office/officeart/2005/8/layout/orgChart1"/>
    <dgm:cxn modelId="{CF268D3C-3C86-4E35-8969-7704B0D5A4EB}" type="presOf" srcId="{4FC9F72D-3870-4175-996F-72E87BCBBFA6}" destId="{F178BE4B-7CAF-4312-B76E-026DB700F4D4}" srcOrd="0" destOrd="0" presId="urn:microsoft.com/office/officeart/2005/8/layout/orgChart1"/>
    <dgm:cxn modelId="{61D28C83-6E9C-4469-B8C6-5E0A44993068}" type="presOf" srcId="{D75C0990-A984-4136-8BC6-6FDB0482DBCA}" destId="{69BE6778-27F5-445C-8E64-4824DE2B6ABA}" srcOrd="0" destOrd="0" presId="urn:microsoft.com/office/officeart/2005/8/layout/orgChart1"/>
    <dgm:cxn modelId="{65E62D31-C655-42B6-A962-FFCF3B0FFF6E}" type="presOf" srcId="{D52D111A-E6A8-490E-B08B-41BB756D2892}" destId="{EC9F98B8-358E-42FC-8C7F-22439E941BE1}" srcOrd="0" destOrd="0" presId="urn:microsoft.com/office/officeart/2005/8/layout/orgChart1"/>
    <dgm:cxn modelId="{C6A5F0B2-E0B5-4142-B8C9-419F3F8349C5}" type="presOf" srcId="{4FC9F72D-3870-4175-996F-72E87BCBBFA6}" destId="{2DE67292-7B8B-4014-BD09-6CA30E0C7A5B}" srcOrd="1" destOrd="0" presId="urn:microsoft.com/office/officeart/2005/8/layout/orgChart1"/>
    <dgm:cxn modelId="{8BFBC9AC-8880-4C96-9A34-6A84F86DB764}" type="presOf" srcId="{44CF581F-C405-42CC-95AA-C4275929FBFF}" destId="{0F723EB3-8AB0-4F9D-A950-4EE52B77D19A}" srcOrd="1" destOrd="0" presId="urn:microsoft.com/office/officeart/2005/8/layout/orgChart1"/>
    <dgm:cxn modelId="{630A7DD3-9E32-42B9-BAB0-8BD242D2D97D}" srcId="{002C1E28-4697-4A2B-B965-75EA2F648E32}" destId="{4FC9F72D-3870-4175-996F-72E87BCBBFA6}" srcOrd="0" destOrd="0" parTransId="{E2D10C85-A6D3-4F01-A154-89379A8F6512}" sibTransId="{ED9DBDC0-77CE-499F-B386-B42E472A9152}"/>
    <dgm:cxn modelId="{16F585D0-C8D2-4D52-9965-6CAABF4A0F37}" srcId="{4FC9F72D-3870-4175-996F-72E87BCBBFA6}" destId="{1EEB40B4-561B-44DF-93B1-86B4554FB36C}" srcOrd="2" destOrd="0" parTransId="{D52D111A-E6A8-490E-B08B-41BB756D2892}" sibTransId="{A351B403-3F28-4B16-980E-60F9E060D1CD}"/>
    <dgm:cxn modelId="{D6D24931-C3B6-4F68-AE65-80E582AB64E1}" type="presOf" srcId="{E3D70E0D-47F1-4459-B4CF-0C884CA3AC70}" destId="{0AAB0B0B-87C0-4E99-9362-F04FBAE0A6CB}" srcOrd="1" destOrd="0" presId="urn:microsoft.com/office/officeart/2005/8/layout/orgChart1"/>
    <dgm:cxn modelId="{0B2A3154-79B5-4D3C-B60E-917E6E5C2F3F}" type="presOf" srcId="{1EEB40B4-561B-44DF-93B1-86B4554FB36C}" destId="{3248D72F-6625-4691-A4CD-477C3E383EE7}" srcOrd="0" destOrd="0" presId="urn:microsoft.com/office/officeart/2005/8/layout/orgChart1"/>
    <dgm:cxn modelId="{BC1550EE-6852-4FCD-81E9-C8532553AABA}" type="presOf" srcId="{1EEB40B4-561B-44DF-93B1-86B4554FB36C}" destId="{BD9A7ECE-4343-453A-A2BA-ADE617786770}" srcOrd="1" destOrd="0" presId="urn:microsoft.com/office/officeart/2005/8/layout/orgChart1"/>
    <dgm:cxn modelId="{213D2749-A65E-4581-8CF8-E85B24EB330F}" srcId="{4FC9F72D-3870-4175-996F-72E87BCBBFA6}" destId="{44CF581F-C405-42CC-95AA-C4275929FBFF}" srcOrd="1" destOrd="0" parTransId="{D75C0990-A984-4136-8BC6-6FDB0482DBCA}" sibTransId="{9D8112B6-DF11-4175-A678-B7A5C184CE5B}"/>
    <dgm:cxn modelId="{B9A62835-8E98-41D0-8CC3-92CD07632E53}" type="presParOf" srcId="{05C9AB79-AF8B-4AF0-81A7-EF62F958A10D}" destId="{47811671-B5A4-410D-BCBB-4E755A8D55FF}" srcOrd="0" destOrd="0" presId="urn:microsoft.com/office/officeart/2005/8/layout/orgChart1"/>
    <dgm:cxn modelId="{81352F9B-F90C-4A4D-97C2-BD6FD51F679E}" type="presParOf" srcId="{47811671-B5A4-410D-BCBB-4E755A8D55FF}" destId="{A351DDF7-5252-4D27-BFAF-FB990FF3D213}" srcOrd="0" destOrd="0" presId="urn:microsoft.com/office/officeart/2005/8/layout/orgChart1"/>
    <dgm:cxn modelId="{99C13D63-D58D-4CBB-84AE-16FDD03E958E}" type="presParOf" srcId="{A351DDF7-5252-4D27-BFAF-FB990FF3D213}" destId="{F178BE4B-7CAF-4312-B76E-026DB700F4D4}" srcOrd="0" destOrd="0" presId="urn:microsoft.com/office/officeart/2005/8/layout/orgChart1"/>
    <dgm:cxn modelId="{A132FD39-23CF-4DDF-BD56-C8FD18B9F349}" type="presParOf" srcId="{A351DDF7-5252-4D27-BFAF-FB990FF3D213}" destId="{2DE67292-7B8B-4014-BD09-6CA30E0C7A5B}" srcOrd="1" destOrd="0" presId="urn:microsoft.com/office/officeart/2005/8/layout/orgChart1"/>
    <dgm:cxn modelId="{EB82AFA4-1615-4C83-8C92-E110557971A4}" type="presParOf" srcId="{47811671-B5A4-410D-BCBB-4E755A8D55FF}" destId="{F004E8CB-7011-4A2E-8CF2-E566531050E6}" srcOrd="1" destOrd="0" presId="urn:microsoft.com/office/officeart/2005/8/layout/orgChart1"/>
    <dgm:cxn modelId="{E06D2DF1-A301-46FA-89C7-070424CFBADD}" type="presParOf" srcId="{F004E8CB-7011-4A2E-8CF2-E566531050E6}" destId="{70403409-6022-4E3E-8997-CB1B2C11A533}" srcOrd="0" destOrd="0" presId="urn:microsoft.com/office/officeart/2005/8/layout/orgChart1"/>
    <dgm:cxn modelId="{FFD1F5F3-522E-4843-837D-3CB082F51C9D}" type="presParOf" srcId="{F004E8CB-7011-4A2E-8CF2-E566531050E6}" destId="{EA9382A4-CB5F-4372-8F86-B49D7AD1E63E}" srcOrd="1" destOrd="0" presId="urn:microsoft.com/office/officeart/2005/8/layout/orgChart1"/>
    <dgm:cxn modelId="{5CA08DEF-7A4A-468F-9B60-64153EBD1D60}" type="presParOf" srcId="{EA9382A4-CB5F-4372-8F86-B49D7AD1E63E}" destId="{921F86CF-4736-4CF3-AEE0-6D6102F2E129}" srcOrd="0" destOrd="0" presId="urn:microsoft.com/office/officeart/2005/8/layout/orgChart1"/>
    <dgm:cxn modelId="{96094CDE-5FB5-4B74-A55B-60B81DC2C6CB}" type="presParOf" srcId="{921F86CF-4736-4CF3-AEE0-6D6102F2E129}" destId="{D93A07D3-43A9-49A3-8375-7E9006859A4F}" srcOrd="0" destOrd="0" presId="urn:microsoft.com/office/officeart/2005/8/layout/orgChart1"/>
    <dgm:cxn modelId="{9FD04754-2C03-4409-95DE-1076CAB316D4}" type="presParOf" srcId="{921F86CF-4736-4CF3-AEE0-6D6102F2E129}" destId="{0AAB0B0B-87C0-4E99-9362-F04FBAE0A6CB}" srcOrd="1" destOrd="0" presId="urn:microsoft.com/office/officeart/2005/8/layout/orgChart1"/>
    <dgm:cxn modelId="{B45B4C23-B0F8-476E-AA22-8152CD2A4C58}" type="presParOf" srcId="{EA9382A4-CB5F-4372-8F86-B49D7AD1E63E}" destId="{A9FA7495-A1CC-4F3A-B622-590BDF936E96}" srcOrd="1" destOrd="0" presId="urn:microsoft.com/office/officeart/2005/8/layout/orgChart1"/>
    <dgm:cxn modelId="{8A73980B-207B-4156-866C-A961DAD4B8D7}" type="presParOf" srcId="{EA9382A4-CB5F-4372-8F86-B49D7AD1E63E}" destId="{5B6D7F42-E068-460F-B6F4-EC6340E7DEEF}" srcOrd="2" destOrd="0" presId="urn:microsoft.com/office/officeart/2005/8/layout/orgChart1"/>
    <dgm:cxn modelId="{6F74B0C0-6582-4127-9FB4-6C9D07943132}" type="presParOf" srcId="{F004E8CB-7011-4A2E-8CF2-E566531050E6}" destId="{69BE6778-27F5-445C-8E64-4824DE2B6ABA}" srcOrd="2" destOrd="0" presId="urn:microsoft.com/office/officeart/2005/8/layout/orgChart1"/>
    <dgm:cxn modelId="{431ECFE6-D709-40FE-839A-8B096CD3645B}" type="presParOf" srcId="{F004E8CB-7011-4A2E-8CF2-E566531050E6}" destId="{443E0916-9264-407F-97C1-8DF90488C49B}" srcOrd="3" destOrd="0" presId="urn:microsoft.com/office/officeart/2005/8/layout/orgChart1"/>
    <dgm:cxn modelId="{3692BA6C-8B94-41C4-967B-29040F5F191F}" type="presParOf" srcId="{443E0916-9264-407F-97C1-8DF90488C49B}" destId="{CE9AEB3E-2987-4CF2-868C-F083C578A22B}" srcOrd="0" destOrd="0" presId="urn:microsoft.com/office/officeart/2005/8/layout/orgChart1"/>
    <dgm:cxn modelId="{A9B6D264-25C9-4E1A-A8F1-6EB67F6EE07F}" type="presParOf" srcId="{CE9AEB3E-2987-4CF2-868C-F083C578A22B}" destId="{66CDF29A-F8F1-401A-A66D-2F5BCC329CD6}" srcOrd="0" destOrd="0" presId="urn:microsoft.com/office/officeart/2005/8/layout/orgChart1"/>
    <dgm:cxn modelId="{61E06C8A-B3C9-420A-A8A9-DA1F17810A28}" type="presParOf" srcId="{CE9AEB3E-2987-4CF2-868C-F083C578A22B}" destId="{0F723EB3-8AB0-4F9D-A950-4EE52B77D19A}" srcOrd="1" destOrd="0" presId="urn:microsoft.com/office/officeart/2005/8/layout/orgChart1"/>
    <dgm:cxn modelId="{C6FAE231-DFCB-40CC-9101-C00EF95302D7}" type="presParOf" srcId="{443E0916-9264-407F-97C1-8DF90488C49B}" destId="{5803914C-F47A-43A9-AA71-FA8F292072C6}" srcOrd="1" destOrd="0" presId="urn:microsoft.com/office/officeart/2005/8/layout/orgChart1"/>
    <dgm:cxn modelId="{577D4C74-5698-47B7-89BF-008F7852FBF9}" type="presParOf" srcId="{443E0916-9264-407F-97C1-8DF90488C49B}" destId="{D0BB03A6-0244-4433-86D5-FFDCC9EDFCF0}" srcOrd="2" destOrd="0" presId="urn:microsoft.com/office/officeart/2005/8/layout/orgChart1"/>
    <dgm:cxn modelId="{3EE7F3F5-D291-41EF-871C-0D7E51BBD044}" type="presParOf" srcId="{F004E8CB-7011-4A2E-8CF2-E566531050E6}" destId="{EC9F98B8-358E-42FC-8C7F-22439E941BE1}" srcOrd="4" destOrd="0" presId="urn:microsoft.com/office/officeart/2005/8/layout/orgChart1"/>
    <dgm:cxn modelId="{56390618-AF44-4081-8641-44C13891F806}" type="presParOf" srcId="{F004E8CB-7011-4A2E-8CF2-E566531050E6}" destId="{763C2C21-0F43-4113-83AF-6B15A2934B96}" srcOrd="5" destOrd="0" presId="urn:microsoft.com/office/officeart/2005/8/layout/orgChart1"/>
    <dgm:cxn modelId="{AFE6D02F-262C-4C1F-92FE-3B5545E7A489}" type="presParOf" srcId="{763C2C21-0F43-4113-83AF-6B15A2934B96}" destId="{7E59B9D4-91BC-4744-8036-B94487963951}" srcOrd="0" destOrd="0" presId="urn:microsoft.com/office/officeart/2005/8/layout/orgChart1"/>
    <dgm:cxn modelId="{714C9BF6-8583-48A1-B6A4-5DE8EE9ACAEE}" type="presParOf" srcId="{7E59B9D4-91BC-4744-8036-B94487963951}" destId="{3248D72F-6625-4691-A4CD-477C3E383EE7}" srcOrd="0" destOrd="0" presId="urn:microsoft.com/office/officeart/2005/8/layout/orgChart1"/>
    <dgm:cxn modelId="{66EE7388-D113-487A-A253-56FE2116B01C}" type="presParOf" srcId="{7E59B9D4-91BC-4744-8036-B94487963951}" destId="{BD9A7ECE-4343-453A-A2BA-ADE617786770}" srcOrd="1" destOrd="0" presId="urn:microsoft.com/office/officeart/2005/8/layout/orgChart1"/>
    <dgm:cxn modelId="{737D2C32-1125-4941-BC54-633FEF0E20C7}" type="presParOf" srcId="{763C2C21-0F43-4113-83AF-6B15A2934B96}" destId="{6B06FCCA-F62E-4C72-9449-5598E8C5205C}" srcOrd="1" destOrd="0" presId="urn:microsoft.com/office/officeart/2005/8/layout/orgChart1"/>
    <dgm:cxn modelId="{A2E0206C-3CC8-48C4-92D8-64ACE9740A18}" type="presParOf" srcId="{763C2C21-0F43-4113-83AF-6B15A2934B96}" destId="{C653FC25-C005-4010-9949-A74EADB3BF58}" srcOrd="2" destOrd="0" presId="urn:microsoft.com/office/officeart/2005/8/layout/orgChart1"/>
    <dgm:cxn modelId="{0F274F0E-AE2F-4B6A-9459-E501A14FAF51}" type="presParOf" srcId="{47811671-B5A4-410D-BCBB-4E755A8D55FF}" destId="{E8517D4D-9628-4D4F-96AC-8653472351A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D43240-E9BE-4024-8494-B420B4D28349}">
      <dsp:nvSpPr>
        <dsp:cNvPr id="0" name=""/>
        <dsp:cNvSpPr/>
      </dsp:nvSpPr>
      <dsp:spPr>
        <a:xfrm>
          <a:off x="2659951" y="1306171"/>
          <a:ext cx="2691326" cy="16754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Учащийся</a:t>
          </a:r>
          <a:endParaRPr lang="ru-RU" sz="2400" kern="1200" dirty="0"/>
        </a:p>
      </dsp:txBody>
      <dsp:txXfrm>
        <a:off x="2659951" y="1306171"/>
        <a:ext cx="2691326" cy="1675400"/>
      </dsp:txXfrm>
    </dsp:sp>
    <dsp:sp modelId="{F9631170-21A6-496A-BDD1-BC1189058B2C}">
      <dsp:nvSpPr>
        <dsp:cNvPr id="0" name=""/>
        <dsp:cNvSpPr/>
      </dsp:nvSpPr>
      <dsp:spPr>
        <a:xfrm rot="16431479">
          <a:off x="4000261" y="982164"/>
          <a:ext cx="140947" cy="3921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tint val="6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6431479">
        <a:off x="4000261" y="982164"/>
        <a:ext cx="140947" cy="392111"/>
      </dsp:txXfrm>
    </dsp:sp>
    <dsp:sp modelId="{E5021E12-B9FE-457C-8C14-3343D0B8E778}">
      <dsp:nvSpPr>
        <dsp:cNvPr id="0" name=""/>
        <dsp:cNvSpPr/>
      </dsp:nvSpPr>
      <dsp:spPr>
        <a:xfrm>
          <a:off x="2877628" y="0"/>
          <a:ext cx="2474869" cy="10417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Мотивация</a:t>
          </a:r>
          <a:endParaRPr lang="ru-RU" sz="2000" kern="1200" dirty="0"/>
        </a:p>
      </dsp:txBody>
      <dsp:txXfrm>
        <a:off x="2877628" y="0"/>
        <a:ext cx="2474869" cy="1041782"/>
      </dsp:txXfrm>
    </dsp:sp>
    <dsp:sp modelId="{A05BD6D5-4A29-4C9E-B581-43E463A5A2FE}">
      <dsp:nvSpPr>
        <dsp:cNvPr id="0" name=""/>
        <dsp:cNvSpPr/>
      </dsp:nvSpPr>
      <dsp:spPr>
        <a:xfrm rot="21549372">
          <a:off x="5460528" y="1924442"/>
          <a:ext cx="264162" cy="3921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tint val="6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21549372">
        <a:off x="5460528" y="1924442"/>
        <a:ext cx="264162" cy="392111"/>
      </dsp:txXfrm>
    </dsp:sp>
    <dsp:sp modelId="{7F7E5666-A051-4445-AB92-22CBF6C7ED1F}">
      <dsp:nvSpPr>
        <dsp:cNvPr id="0" name=""/>
        <dsp:cNvSpPr/>
      </dsp:nvSpPr>
      <dsp:spPr>
        <a:xfrm flipH="1">
          <a:off x="5848848" y="1462925"/>
          <a:ext cx="2323122" cy="12733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Продуктивные методы</a:t>
          </a:r>
          <a:endParaRPr lang="ru-RU" sz="1800" kern="1200" dirty="0"/>
        </a:p>
      </dsp:txBody>
      <dsp:txXfrm flipH="1">
        <a:off x="5848848" y="1462925"/>
        <a:ext cx="2323122" cy="1273382"/>
      </dsp:txXfrm>
    </dsp:sp>
    <dsp:sp modelId="{55E8992C-F8E8-475B-ABDC-D88B0F61DA05}">
      <dsp:nvSpPr>
        <dsp:cNvPr id="0" name=""/>
        <dsp:cNvSpPr/>
      </dsp:nvSpPr>
      <dsp:spPr>
        <a:xfrm rot="5175481">
          <a:off x="3990223" y="2930281"/>
          <a:ext cx="159295" cy="3921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tint val="6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175481">
        <a:off x="3990223" y="2930281"/>
        <a:ext cx="159295" cy="392111"/>
      </dsp:txXfrm>
    </dsp:sp>
    <dsp:sp modelId="{D28F53C6-A314-48C1-A5F6-E9489AA1548A}">
      <dsp:nvSpPr>
        <dsp:cNvPr id="0" name=""/>
        <dsp:cNvSpPr/>
      </dsp:nvSpPr>
      <dsp:spPr>
        <a:xfrm>
          <a:off x="3025172" y="3280487"/>
          <a:ext cx="2182089" cy="11089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Успех</a:t>
          </a:r>
          <a:endParaRPr lang="ru-RU" sz="2000" kern="1200" dirty="0"/>
        </a:p>
      </dsp:txBody>
      <dsp:txXfrm>
        <a:off x="3025172" y="3280487"/>
        <a:ext cx="2182089" cy="1108949"/>
      </dsp:txXfrm>
    </dsp:sp>
    <dsp:sp modelId="{E83E6E83-4FE8-4521-947A-74F52D962AC4}">
      <dsp:nvSpPr>
        <dsp:cNvPr id="0" name=""/>
        <dsp:cNvSpPr/>
      </dsp:nvSpPr>
      <dsp:spPr>
        <a:xfrm rot="10930061">
          <a:off x="2330131" y="1883782"/>
          <a:ext cx="198058" cy="3921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tint val="6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0930061">
        <a:off x="2330131" y="1883782"/>
        <a:ext cx="198058" cy="392111"/>
      </dsp:txXfrm>
    </dsp:sp>
    <dsp:sp modelId="{EDD42F60-356E-4CB9-94B4-A16B68F5DC59}">
      <dsp:nvSpPr>
        <dsp:cNvPr id="0" name=""/>
        <dsp:cNvSpPr/>
      </dsp:nvSpPr>
      <dsp:spPr>
        <a:xfrm flipH="1">
          <a:off x="258863" y="1224135"/>
          <a:ext cx="2031264" cy="16327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Положительный конечный результат</a:t>
          </a:r>
          <a:endParaRPr lang="ru-RU" sz="1800" kern="1200" dirty="0"/>
        </a:p>
      </dsp:txBody>
      <dsp:txXfrm flipH="1">
        <a:off x="258863" y="1224135"/>
        <a:ext cx="2031264" cy="16327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D43240-E9BE-4024-8494-B420B4D28349}">
      <dsp:nvSpPr>
        <dsp:cNvPr id="0" name=""/>
        <dsp:cNvSpPr/>
      </dsp:nvSpPr>
      <dsp:spPr>
        <a:xfrm>
          <a:off x="2743803" y="1311161"/>
          <a:ext cx="2691326" cy="16754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Учащийся</a:t>
          </a:r>
          <a:endParaRPr lang="ru-RU" sz="2400" kern="1200" dirty="0"/>
        </a:p>
      </dsp:txBody>
      <dsp:txXfrm>
        <a:off x="2743803" y="1311161"/>
        <a:ext cx="2691326" cy="1675400"/>
      </dsp:txXfrm>
    </dsp:sp>
    <dsp:sp modelId="{F9631170-21A6-496A-BDD1-BC1189058B2C}">
      <dsp:nvSpPr>
        <dsp:cNvPr id="0" name=""/>
        <dsp:cNvSpPr/>
      </dsp:nvSpPr>
      <dsp:spPr>
        <a:xfrm rot="16333819">
          <a:off x="4061816" y="996686"/>
          <a:ext cx="129774" cy="3921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tint val="6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6333819">
        <a:off x="4061816" y="996686"/>
        <a:ext cx="129774" cy="392111"/>
      </dsp:txXfrm>
    </dsp:sp>
    <dsp:sp modelId="{E5021E12-B9FE-457C-8C14-3343D0B8E778}">
      <dsp:nvSpPr>
        <dsp:cNvPr id="0" name=""/>
        <dsp:cNvSpPr/>
      </dsp:nvSpPr>
      <dsp:spPr>
        <a:xfrm>
          <a:off x="2602631" y="5037"/>
          <a:ext cx="3099307" cy="10617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Опыт учащихся</a:t>
          </a:r>
          <a:endParaRPr lang="ru-RU" sz="2000" kern="1200" dirty="0"/>
        </a:p>
      </dsp:txBody>
      <dsp:txXfrm>
        <a:off x="2602631" y="5037"/>
        <a:ext cx="3099307" cy="1061745"/>
      </dsp:txXfrm>
    </dsp:sp>
    <dsp:sp modelId="{A05BD6D5-4A29-4C9E-B581-43E463A5A2FE}">
      <dsp:nvSpPr>
        <dsp:cNvPr id="0" name=""/>
        <dsp:cNvSpPr/>
      </dsp:nvSpPr>
      <dsp:spPr>
        <a:xfrm rot="21549372">
          <a:off x="5576847" y="1928378"/>
          <a:ext cx="342399" cy="3921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tint val="6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21549372">
        <a:off x="5576847" y="1928378"/>
        <a:ext cx="342399" cy="392111"/>
      </dsp:txXfrm>
    </dsp:sp>
    <dsp:sp modelId="{7F7E5666-A051-4445-AB92-22CBF6C7ED1F}">
      <dsp:nvSpPr>
        <dsp:cNvPr id="0" name=""/>
        <dsp:cNvSpPr/>
      </dsp:nvSpPr>
      <dsp:spPr>
        <a:xfrm flipH="1">
          <a:off x="6080255" y="1611936"/>
          <a:ext cx="2028012" cy="9853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Практика </a:t>
          </a:r>
          <a:endParaRPr lang="ru-RU" sz="2000" kern="1200" dirty="0"/>
        </a:p>
      </dsp:txBody>
      <dsp:txXfrm flipH="1">
        <a:off x="6080255" y="1611936"/>
        <a:ext cx="2028012" cy="985341"/>
      </dsp:txXfrm>
    </dsp:sp>
    <dsp:sp modelId="{55E8992C-F8E8-475B-ABDC-D88B0F61DA05}">
      <dsp:nvSpPr>
        <dsp:cNvPr id="0" name=""/>
        <dsp:cNvSpPr/>
      </dsp:nvSpPr>
      <dsp:spPr>
        <a:xfrm rot="5174818">
          <a:off x="4075476" y="2932752"/>
          <a:ext cx="156542" cy="3921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tint val="6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174818">
        <a:off x="4075476" y="2932752"/>
        <a:ext cx="156542" cy="392111"/>
      </dsp:txXfrm>
    </dsp:sp>
    <dsp:sp modelId="{D28F53C6-A314-48C1-A5F6-E9489AA1548A}">
      <dsp:nvSpPr>
        <dsp:cNvPr id="0" name=""/>
        <dsp:cNvSpPr/>
      </dsp:nvSpPr>
      <dsp:spPr>
        <a:xfrm>
          <a:off x="2341120" y="3280487"/>
          <a:ext cx="3717897" cy="11089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Комфортные условия, с учетом интереса</a:t>
          </a:r>
          <a:endParaRPr lang="ru-RU" sz="2000" kern="1200" dirty="0"/>
        </a:p>
      </dsp:txBody>
      <dsp:txXfrm>
        <a:off x="2341120" y="3280487"/>
        <a:ext cx="3717897" cy="1108949"/>
      </dsp:txXfrm>
    </dsp:sp>
    <dsp:sp modelId="{E83E6E83-4FE8-4521-947A-74F52D962AC4}">
      <dsp:nvSpPr>
        <dsp:cNvPr id="0" name=""/>
        <dsp:cNvSpPr/>
      </dsp:nvSpPr>
      <dsp:spPr>
        <a:xfrm rot="10930061">
          <a:off x="2430885" y="1889121"/>
          <a:ext cx="187984" cy="3921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tint val="6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0930061">
        <a:off x="2430885" y="1889121"/>
        <a:ext cx="187984" cy="392111"/>
      </dsp:txXfrm>
    </dsp:sp>
    <dsp:sp modelId="{EDD42F60-356E-4CB9-94B4-A16B68F5DC59}">
      <dsp:nvSpPr>
        <dsp:cNvPr id="0" name=""/>
        <dsp:cNvSpPr/>
      </dsp:nvSpPr>
      <dsp:spPr>
        <a:xfrm flipH="1">
          <a:off x="322567" y="1455173"/>
          <a:ext cx="2071559" cy="11806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Контроль</a:t>
          </a:r>
          <a:endParaRPr lang="ru-RU" sz="2000" kern="1200" dirty="0"/>
        </a:p>
      </dsp:txBody>
      <dsp:txXfrm flipH="1">
        <a:off x="322567" y="1455173"/>
        <a:ext cx="2071559" cy="11806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9F98B8-358E-42FC-8C7F-22439E941BE1}">
      <dsp:nvSpPr>
        <dsp:cNvPr id="0" name=""/>
        <dsp:cNvSpPr/>
      </dsp:nvSpPr>
      <dsp:spPr>
        <a:xfrm>
          <a:off x="4199331" y="1041311"/>
          <a:ext cx="2962657" cy="398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174"/>
              </a:lnTo>
              <a:lnTo>
                <a:pt x="2962657" y="180174"/>
              </a:lnTo>
              <a:lnTo>
                <a:pt x="2962657" y="3988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E6778-27F5-445C-8E64-4824DE2B6ABA}">
      <dsp:nvSpPr>
        <dsp:cNvPr id="0" name=""/>
        <dsp:cNvSpPr/>
      </dsp:nvSpPr>
      <dsp:spPr>
        <a:xfrm>
          <a:off x="4091944" y="1041311"/>
          <a:ext cx="91440" cy="398850"/>
        </a:xfrm>
        <a:custGeom>
          <a:avLst/>
          <a:gdLst/>
          <a:ahLst/>
          <a:cxnLst/>
          <a:rect l="0" t="0" r="0" b="0"/>
          <a:pathLst>
            <a:path>
              <a:moveTo>
                <a:pt x="107386" y="0"/>
              </a:moveTo>
              <a:lnTo>
                <a:pt x="107386" y="180174"/>
              </a:lnTo>
              <a:lnTo>
                <a:pt x="45720" y="180174"/>
              </a:lnTo>
              <a:lnTo>
                <a:pt x="45720" y="3988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03409-6022-4E3E-8997-CB1B2C11A533}">
      <dsp:nvSpPr>
        <dsp:cNvPr id="0" name=""/>
        <dsp:cNvSpPr/>
      </dsp:nvSpPr>
      <dsp:spPr>
        <a:xfrm>
          <a:off x="1257333" y="1041311"/>
          <a:ext cx="2941997" cy="398850"/>
        </a:xfrm>
        <a:custGeom>
          <a:avLst/>
          <a:gdLst/>
          <a:ahLst/>
          <a:cxnLst/>
          <a:rect l="0" t="0" r="0" b="0"/>
          <a:pathLst>
            <a:path>
              <a:moveTo>
                <a:pt x="2941997" y="0"/>
              </a:moveTo>
              <a:lnTo>
                <a:pt x="2941997" y="180174"/>
              </a:lnTo>
              <a:lnTo>
                <a:pt x="0" y="180174"/>
              </a:lnTo>
              <a:lnTo>
                <a:pt x="0" y="3988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78BE4B-7CAF-4312-B76E-026DB700F4D4}">
      <dsp:nvSpPr>
        <dsp:cNvPr id="0" name=""/>
        <dsp:cNvSpPr/>
      </dsp:nvSpPr>
      <dsp:spPr>
        <a:xfrm>
          <a:off x="3158019" y="0"/>
          <a:ext cx="2082623" cy="10413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АЛК-</a:t>
          </a:r>
          <a:endParaRPr lang="ru-RU" sz="6500" kern="1200" dirty="0"/>
        </a:p>
      </dsp:txBody>
      <dsp:txXfrm>
        <a:off x="3158019" y="0"/>
        <a:ext cx="2082623" cy="1041311"/>
      </dsp:txXfrm>
    </dsp:sp>
    <dsp:sp modelId="{D93A07D3-43A9-49A3-8375-7E9006859A4F}">
      <dsp:nvSpPr>
        <dsp:cNvPr id="0" name=""/>
        <dsp:cNvSpPr/>
      </dsp:nvSpPr>
      <dsp:spPr>
        <a:xfrm>
          <a:off x="216021" y="1440162"/>
          <a:ext cx="2082623" cy="1041311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ен</a:t>
          </a:r>
          <a:endParaRPr lang="ru-RU" sz="2800" kern="1200" dirty="0"/>
        </a:p>
      </dsp:txBody>
      <dsp:txXfrm>
        <a:off x="216021" y="1440162"/>
        <a:ext cx="2082623" cy="1041311"/>
      </dsp:txXfrm>
    </dsp:sp>
    <dsp:sp modelId="{66CDF29A-F8F1-401A-A66D-2F5BCC329CD6}">
      <dsp:nvSpPr>
        <dsp:cNvPr id="0" name=""/>
        <dsp:cNvSpPr/>
      </dsp:nvSpPr>
      <dsp:spPr>
        <a:xfrm>
          <a:off x="3096352" y="1440162"/>
          <a:ext cx="2082623" cy="1041311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диен</a:t>
          </a:r>
          <a:endParaRPr lang="ru-RU" sz="2800" kern="1200" dirty="0"/>
        </a:p>
      </dsp:txBody>
      <dsp:txXfrm>
        <a:off x="3096352" y="1440162"/>
        <a:ext cx="2082623" cy="1041311"/>
      </dsp:txXfrm>
    </dsp:sp>
    <dsp:sp modelId="{3248D72F-6625-4691-A4CD-477C3E383EE7}">
      <dsp:nvSpPr>
        <dsp:cNvPr id="0" name=""/>
        <dsp:cNvSpPr/>
      </dsp:nvSpPr>
      <dsp:spPr>
        <a:xfrm>
          <a:off x="6120676" y="1440162"/>
          <a:ext cx="2082623" cy="1041311"/>
        </a:xfrm>
        <a:prstGeom prst="rect">
          <a:avLst/>
        </a:prstGeom>
        <a:solidFill>
          <a:srgbClr val="FF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ин</a:t>
          </a:r>
          <a:endParaRPr lang="ru-RU" sz="2800" kern="1200" dirty="0"/>
        </a:p>
      </dsp:txBody>
      <dsp:txXfrm>
        <a:off x="6120676" y="1440162"/>
        <a:ext cx="2082623" cy="1041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0598-11E8-4FBE-8DFB-34AB19FCBE52}" type="datetimeFigureOut">
              <a:rPr lang="ru-RU" smtClean="0"/>
              <a:pPr/>
              <a:t>22.08.2011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BF4B-0D97-48E4-B550-0D21A175A0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0598-11E8-4FBE-8DFB-34AB19FCBE52}" type="datetimeFigureOut">
              <a:rPr lang="ru-RU" smtClean="0"/>
              <a:pPr/>
              <a:t>22.08.2011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BF4B-0D97-48E4-B550-0D21A175A0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0598-11E8-4FBE-8DFB-34AB19FCBE52}" type="datetimeFigureOut">
              <a:rPr lang="ru-RU" smtClean="0"/>
              <a:pPr/>
              <a:t>22.08.2011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BF4B-0D97-48E4-B550-0D21A175A0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0598-11E8-4FBE-8DFB-34AB19FCBE52}" type="datetimeFigureOut">
              <a:rPr lang="ru-RU" smtClean="0"/>
              <a:pPr/>
              <a:t>22.08.2011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BF4B-0D97-48E4-B550-0D21A175A0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0598-11E8-4FBE-8DFB-34AB19FCBE52}" type="datetimeFigureOut">
              <a:rPr lang="ru-RU" smtClean="0"/>
              <a:pPr/>
              <a:t>22.08.2011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BF4B-0D97-48E4-B550-0D21A175A0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0598-11E8-4FBE-8DFB-34AB19FCBE52}" type="datetimeFigureOut">
              <a:rPr lang="ru-RU" smtClean="0"/>
              <a:pPr/>
              <a:t>22.08.2011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BF4B-0D97-48E4-B550-0D21A175A0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0598-11E8-4FBE-8DFB-34AB19FCBE52}" type="datetimeFigureOut">
              <a:rPr lang="ru-RU" smtClean="0"/>
              <a:pPr/>
              <a:t>22.08.2011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BF4B-0D97-48E4-B550-0D21A175A0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0598-11E8-4FBE-8DFB-34AB19FCBE52}" type="datetimeFigureOut">
              <a:rPr lang="ru-RU" smtClean="0"/>
              <a:pPr/>
              <a:t>22.08.2011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BF4B-0D97-48E4-B550-0D21A175A0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0598-11E8-4FBE-8DFB-34AB19FCBE52}" type="datetimeFigureOut">
              <a:rPr lang="ru-RU" smtClean="0"/>
              <a:pPr/>
              <a:t>22.08.2011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BF4B-0D97-48E4-B550-0D21A175A0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0598-11E8-4FBE-8DFB-34AB19FCBE52}" type="datetimeFigureOut">
              <a:rPr lang="ru-RU" smtClean="0"/>
              <a:pPr/>
              <a:t>22.08.2011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BF4B-0D97-48E4-B550-0D21A175A0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0598-11E8-4FBE-8DFB-34AB19FCBE52}" type="datetimeFigureOut">
              <a:rPr lang="ru-RU" smtClean="0"/>
              <a:pPr/>
              <a:t>22.08.2011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D8EBF4B-0D97-48E4-B550-0D21A175A01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830598-11E8-4FBE-8DFB-34AB19FCBE52}" type="datetimeFigureOut">
              <a:rPr lang="ru-RU" smtClean="0"/>
              <a:pPr/>
              <a:t>22.08.2011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8EBF4B-0D97-48E4-B550-0D21A175A01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Повышение интереса к изучению химии в общеобразовательных классах.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2848" cy="2279104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« Скажи мне, и я забуду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Покажи мне , и я запомню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Дай мне действовать самому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И я  научусь.»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Древнекитайская мудрость.</a:t>
            </a:r>
          </a:p>
          <a:p>
            <a:pPr algn="r"/>
            <a:endParaRPr lang="ru-RU" sz="30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знак завершения 2"/>
          <p:cNvSpPr/>
          <p:nvPr/>
        </p:nvSpPr>
        <p:spPr>
          <a:xfrm>
            <a:off x="827584" y="1124744"/>
            <a:ext cx="1008112" cy="648072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Нефть</a:t>
            </a:r>
            <a:endParaRPr lang="ru-RU" dirty="0"/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2555776" y="1124744"/>
            <a:ext cx="1080120" cy="648072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Алкан</a:t>
            </a:r>
            <a:endParaRPr lang="ru-RU" dirty="0"/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355976" y="1124744"/>
            <a:ext cx="1512168" cy="648072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Алкилгалогенид</a:t>
            </a:r>
            <a:endParaRPr lang="ru-RU" dirty="0"/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6372200" y="1052736"/>
            <a:ext cx="1584176" cy="792088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Спирт(одноатомный)</a:t>
            </a:r>
            <a:endParaRPr lang="ru-RU" dirty="0"/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2411760" y="2204864"/>
            <a:ext cx="1368152" cy="936104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-H2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+H2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4355976" y="2204864"/>
            <a:ext cx="1512168" cy="1080120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- HCl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+</a:t>
            </a:r>
            <a:r>
              <a:rPr lang="en-US" dirty="0" err="1" smtClean="0">
                <a:solidFill>
                  <a:srgbClr val="FF0000"/>
                </a:solidFill>
              </a:rPr>
              <a:t>HCl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6444208" y="2204864"/>
            <a:ext cx="1440160" cy="1008112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-H2O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+ H2O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1187624" y="3573016"/>
            <a:ext cx="6984776" cy="792088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C2H4</a:t>
            </a:r>
            <a:endParaRPr lang="ru-RU" dirty="0"/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467544" y="5373216"/>
            <a:ext cx="2448272" cy="936104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+(</a:t>
            </a:r>
            <a:r>
              <a:rPr lang="ru-RU" dirty="0" smtClean="0">
                <a:solidFill>
                  <a:srgbClr val="FF0000"/>
                </a:solidFill>
              </a:rPr>
              <a:t>присоединение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3779912" y="5301208"/>
            <a:ext cx="1512168" cy="1008112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Окисление</a:t>
            </a:r>
          </a:p>
          <a:p>
            <a:pPr algn="ctr"/>
            <a:r>
              <a:rPr lang="ru-RU" dirty="0" smtClean="0"/>
              <a:t>(горение)</a:t>
            </a:r>
            <a:endParaRPr lang="ru-RU" dirty="0"/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6732240" y="4581128"/>
            <a:ext cx="1800200" cy="936104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CO2+ H2O</a:t>
            </a:r>
            <a:endParaRPr lang="ru-RU" dirty="0"/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6588224" y="5877272"/>
            <a:ext cx="2088232" cy="648072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этиленгликоль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H="1">
            <a:off x="467544" y="2708920"/>
            <a:ext cx="1872208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2627784" y="3356992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2627784" y="1988840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4680012" y="2024844"/>
            <a:ext cx="3600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4716016" y="3429000"/>
            <a:ext cx="28803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6768244" y="2024844"/>
            <a:ext cx="3600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6768244" y="3392996"/>
            <a:ext cx="3600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 flipV="1">
            <a:off x="1979712" y="4365104"/>
            <a:ext cx="2304256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2" idx="2"/>
          </p:cNvCxnSpPr>
          <p:nvPr/>
        </p:nvCxnSpPr>
        <p:spPr>
          <a:xfrm rot="16200000" flipH="1">
            <a:off x="4229962" y="4815154"/>
            <a:ext cx="936104" cy="3600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5" idx="1"/>
          </p:cNvCxnSpPr>
          <p:nvPr/>
        </p:nvCxnSpPr>
        <p:spPr>
          <a:xfrm flipV="1">
            <a:off x="5148064" y="5049180"/>
            <a:ext cx="1584176" cy="32403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6" idx="1"/>
          </p:cNvCxnSpPr>
          <p:nvPr/>
        </p:nvCxnSpPr>
        <p:spPr>
          <a:xfrm>
            <a:off x="5220072" y="6093296"/>
            <a:ext cx="1368152" cy="10801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трелка вверх 41"/>
          <p:cNvSpPr/>
          <p:nvPr/>
        </p:nvSpPr>
        <p:spPr>
          <a:xfrm>
            <a:off x="3203848" y="3212976"/>
            <a:ext cx="45719" cy="360040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верх 42"/>
          <p:cNvSpPr/>
          <p:nvPr/>
        </p:nvSpPr>
        <p:spPr>
          <a:xfrm>
            <a:off x="3131840" y="1772816"/>
            <a:ext cx="45719" cy="43204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верх 43"/>
          <p:cNvSpPr/>
          <p:nvPr/>
        </p:nvSpPr>
        <p:spPr>
          <a:xfrm>
            <a:off x="5364088" y="3284984"/>
            <a:ext cx="45719" cy="288032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верх 44"/>
          <p:cNvSpPr/>
          <p:nvPr/>
        </p:nvSpPr>
        <p:spPr>
          <a:xfrm>
            <a:off x="5292080" y="1844824"/>
            <a:ext cx="45719" cy="360040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верх 45"/>
          <p:cNvSpPr/>
          <p:nvPr/>
        </p:nvSpPr>
        <p:spPr>
          <a:xfrm>
            <a:off x="7308304" y="3212976"/>
            <a:ext cx="45719" cy="360040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верх 46"/>
          <p:cNvSpPr/>
          <p:nvPr/>
        </p:nvSpPr>
        <p:spPr>
          <a:xfrm>
            <a:off x="7308304" y="1844824"/>
            <a:ext cx="45719" cy="360040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Заголовок 51"/>
          <p:cNvSpPr>
            <a:spLocks noGrp="1"/>
          </p:cNvSpPr>
          <p:nvPr>
            <p:ph type="title"/>
          </p:nvPr>
        </p:nvSpPr>
        <p:spPr>
          <a:xfrm>
            <a:off x="251520" y="188640"/>
            <a:ext cx="5760640" cy="576064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Опорная схема по теме «Этилен. Химические свойства и получение.»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 зачетов 10 классах 2008-2010г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Химия- это интересно!!!</a:t>
            </a:r>
            <a:endParaRPr lang="ru-RU" sz="3200" dirty="0"/>
          </a:p>
        </p:txBody>
      </p:sp>
      <p:pic>
        <p:nvPicPr>
          <p:cNvPr id="25" name="Содержимое 24" descr="100_32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2976331" cy="2232248"/>
          </a:xfrm>
        </p:spPr>
      </p:pic>
      <p:pic>
        <p:nvPicPr>
          <p:cNvPr id="18" name="Содержимое 14" descr="100_339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56176" y="1916832"/>
            <a:ext cx="2664296" cy="2160240"/>
          </a:xfrm>
        </p:spPr>
      </p:pic>
      <p:pic>
        <p:nvPicPr>
          <p:cNvPr id="26" name="Рисунок 25" descr="100_32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293096"/>
            <a:ext cx="2952328" cy="2214246"/>
          </a:xfrm>
          <a:prstGeom prst="rect">
            <a:avLst/>
          </a:prstGeom>
        </p:spPr>
      </p:pic>
      <p:pic>
        <p:nvPicPr>
          <p:cNvPr id="27" name="Рисунок 26" descr="100_32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4365104"/>
            <a:ext cx="2640294" cy="2124236"/>
          </a:xfrm>
          <a:prstGeom prst="rect">
            <a:avLst/>
          </a:prstGeom>
        </p:spPr>
      </p:pic>
      <p:pic>
        <p:nvPicPr>
          <p:cNvPr id="28" name="Рисунок 27" descr="100_33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4365104"/>
            <a:ext cx="2880320" cy="2160240"/>
          </a:xfrm>
          <a:prstGeom prst="rect">
            <a:avLst/>
          </a:prstGeom>
        </p:spPr>
      </p:pic>
      <p:pic>
        <p:nvPicPr>
          <p:cNvPr id="29" name="Рисунок 28" descr="Домашние 1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1916832"/>
            <a:ext cx="2562232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r>
              <a:rPr lang="ru-RU" dirty="0" smtClean="0"/>
              <a:t>      Желаю успехов!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С уважением учитель химии </a:t>
            </a:r>
          </a:p>
          <a:p>
            <a:pPr>
              <a:buNone/>
            </a:pPr>
            <a:r>
              <a:rPr lang="ru-RU" dirty="0" smtClean="0"/>
              <a:t>ГОУ СОШ № 599</a:t>
            </a:r>
          </a:p>
          <a:p>
            <a:pPr>
              <a:buNone/>
            </a:pPr>
            <a:r>
              <a:rPr lang="ru-RU" dirty="0" smtClean="0"/>
              <a:t>Салтанова Наталья Викторовна</a:t>
            </a:r>
            <a:endParaRPr lang="ru-RU" dirty="0"/>
          </a:p>
        </p:txBody>
      </p:sp>
      <p:pic>
        <p:nvPicPr>
          <p:cNvPr id="1028" name="Picture 4" descr="C:\Users\Наташа\AppData\Local\Microsoft\Windows\Temporary Internet Files\Content.IE5\8GA7WJOL\MP90039957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25144"/>
            <a:ext cx="1389705" cy="1735437"/>
          </a:xfrm>
          <a:prstGeom prst="rect">
            <a:avLst/>
          </a:prstGeom>
          <a:noFill/>
        </p:spPr>
      </p:pic>
      <p:pic>
        <p:nvPicPr>
          <p:cNvPr id="1029" name="Picture 5" descr="C:\Users\Наташа\AppData\Local\Microsoft\Windows\Temporary Internet Files\Content.IE5\1X07Z1TA\MP90039012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764704"/>
            <a:ext cx="2135344" cy="1523212"/>
          </a:xfrm>
          <a:prstGeom prst="rect">
            <a:avLst/>
          </a:prstGeom>
          <a:noFill/>
        </p:spPr>
      </p:pic>
      <p:pic>
        <p:nvPicPr>
          <p:cNvPr id="1033" name="Picture 9" descr="C:\Users\Наташа\AppData\Local\Microsoft\Windows\Temporary Internet Files\Content.IE5\T03M3G02\MP90038769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276872"/>
            <a:ext cx="1553933" cy="2178410"/>
          </a:xfrm>
          <a:prstGeom prst="rect">
            <a:avLst/>
          </a:prstGeom>
          <a:noFill/>
        </p:spPr>
      </p:pic>
      <p:pic>
        <p:nvPicPr>
          <p:cNvPr id="1035" name="Picture 11" descr="C:\Users\Наташа\AppData\Local\Microsoft\Windows\Temporary Internet Files\Content.IE5\1X07Z1TA\MP900400379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797152"/>
            <a:ext cx="2772181" cy="1703552"/>
          </a:xfrm>
          <a:prstGeom prst="rect">
            <a:avLst/>
          </a:prstGeom>
          <a:noFill/>
        </p:spPr>
      </p:pic>
      <p:pic>
        <p:nvPicPr>
          <p:cNvPr id="1039" name="Picture 15" descr="C:\Users\Наташа\AppData\Local\Microsoft\Windows\Temporary Internet Files\Content.IE5\1X07Z1TA\MP900390519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760" y="3212976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52728" cy="8640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Схема педагогической технологии</a:t>
            </a:r>
            <a:endParaRPr lang="ru-RU" sz="3200" dirty="0"/>
          </a:p>
        </p:txBody>
      </p:sp>
      <p:sp>
        <p:nvSpPr>
          <p:cNvPr id="4" name="Овал 3"/>
          <p:cNvSpPr/>
          <p:nvPr/>
        </p:nvSpPr>
        <p:spPr>
          <a:xfrm>
            <a:off x="899592" y="3501008"/>
            <a:ext cx="213853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868144" y="3429000"/>
            <a:ext cx="21602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Ученики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1412776"/>
            <a:ext cx="129614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Продукт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3212976"/>
            <a:ext cx="165618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Технологии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5301208"/>
            <a:ext cx="936104" cy="842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28184" y="1412776"/>
            <a:ext cx="136815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Формы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0192" y="5229200"/>
            <a:ext cx="151216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Средства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3608" y="1340768"/>
            <a:ext cx="144016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Методы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3608" y="5013176"/>
            <a:ext cx="172819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15" name="Стрелка вверх 14"/>
          <p:cNvSpPr/>
          <p:nvPr/>
        </p:nvSpPr>
        <p:spPr>
          <a:xfrm>
            <a:off x="4211960" y="4509120"/>
            <a:ext cx="484632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верх 15"/>
          <p:cNvSpPr/>
          <p:nvPr/>
        </p:nvSpPr>
        <p:spPr>
          <a:xfrm>
            <a:off x="4211960" y="2564904"/>
            <a:ext cx="4846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Прямая со стрелкой 17"/>
          <p:cNvCxnSpPr>
            <a:endCxn id="9" idx="1"/>
          </p:cNvCxnSpPr>
          <p:nvPr/>
        </p:nvCxnSpPr>
        <p:spPr>
          <a:xfrm>
            <a:off x="2771800" y="5695664"/>
            <a:ext cx="1224136" cy="26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6553014" y="4832362"/>
            <a:ext cx="7920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9" idx="3"/>
            <a:endCxn id="12" idx="1"/>
          </p:cNvCxnSpPr>
          <p:nvPr/>
        </p:nvCxnSpPr>
        <p:spPr>
          <a:xfrm>
            <a:off x="4932040" y="5722404"/>
            <a:ext cx="1368152" cy="10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6480212" y="2960948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0" idx="1"/>
            <a:endCxn id="7" idx="3"/>
          </p:cNvCxnSpPr>
          <p:nvPr/>
        </p:nvCxnSpPr>
        <p:spPr>
          <a:xfrm rot="10800000">
            <a:off x="5220072" y="1988840"/>
            <a:ext cx="10081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1619672" y="472514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1295636" y="2960948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2483768" y="2060848"/>
            <a:ext cx="13681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10800000">
            <a:off x="5364088" y="3933056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3131840" y="393305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r>
              <a:rPr lang="ru-RU" dirty="0" smtClean="0"/>
              <a:t>- Самостоятельно  добывать знания</a:t>
            </a:r>
          </a:p>
          <a:p>
            <a:r>
              <a:rPr lang="ru-RU" dirty="0" smtClean="0"/>
              <a:t>- Ориентироваться в конкретной ситуации</a:t>
            </a:r>
          </a:p>
          <a:p>
            <a:r>
              <a:rPr lang="ru-RU" dirty="0" smtClean="0"/>
              <a:t>- Критически подходить к той или иной информации </a:t>
            </a:r>
          </a:p>
          <a:p>
            <a:pPr algn="r">
              <a:buNone/>
            </a:pPr>
            <a:r>
              <a:rPr lang="ru-RU" sz="2400" dirty="0" smtClean="0"/>
              <a:t>                                    ФГОС среднего (полного)общего образования от 15.02.2011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4248472" cy="10801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Зачем я учу химию?</a:t>
            </a:r>
            <a:endParaRPr lang="ru-RU" sz="28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724128" y="3212976"/>
            <a:ext cx="3240360" cy="1368152"/>
          </a:xfrm>
        </p:spPr>
        <p:txBody>
          <a:bodyPr/>
          <a:lstStyle/>
          <a:p>
            <a:r>
              <a:rPr lang="ru-RU" b="0" dirty="0" smtClean="0"/>
              <a:t>Хочу изучать, но не знаю как?</a:t>
            </a:r>
            <a:endParaRPr lang="ru-RU" b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1979712" y="5157192"/>
            <a:ext cx="3672408" cy="1368152"/>
          </a:xfrm>
        </p:spPr>
        <p:txBody>
          <a:bodyPr>
            <a:noAutofit/>
          </a:bodyPr>
          <a:lstStyle/>
          <a:p>
            <a:r>
              <a:rPr lang="ru-RU" b="0" dirty="0" smtClean="0"/>
              <a:t>Знаю, но ещё не готов к профильному обучению?!</a:t>
            </a:r>
            <a:endParaRPr lang="ru-RU" b="0" dirty="0"/>
          </a:p>
        </p:txBody>
      </p:sp>
      <p:pic>
        <p:nvPicPr>
          <p:cNvPr id="1026" name="Picture 2" descr="C:\Users\Наташа\AppData\Local\Microsoft\Windows\Temporary Internet Files\Content.IE5\LI3K6XM2\MC900301090[1].wm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988840"/>
            <a:ext cx="1828800" cy="1828800"/>
          </a:xfrm>
          <a:prstGeom prst="rect">
            <a:avLst/>
          </a:prstGeom>
          <a:noFill/>
        </p:spPr>
      </p:pic>
      <p:pic>
        <p:nvPicPr>
          <p:cNvPr id="1027" name="Picture 3" descr="C:\Users\Наташа\AppData\Local\Microsoft\Windows\Temporary Internet Files\Content.IE5\T03M3G02\MC90027899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980728"/>
            <a:ext cx="1509674" cy="1807769"/>
          </a:xfrm>
          <a:prstGeom prst="rect">
            <a:avLst/>
          </a:prstGeom>
          <a:noFill/>
        </p:spPr>
      </p:pic>
      <p:pic>
        <p:nvPicPr>
          <p:cNvPr id="1028" name="Picture 4" descr="C:\Users\Наташа\AppData\Local\Microsoft\Windows\Temporary Internet Files\Content.IE5\8GA7WJOL\MC90023794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869160"/>
            <a:ext cx="2203010" cy="1824273"/>
          </a:xfrm>
          <a:prstGeom prst="rect">
            <a:avLst/>
          </a:prstGeom>
          <a:noFill/>
        </p:spPr>
      </p:pic>
      <p:pic>
        <p:nvPicPr>
          <p:cNvPr id="1029" name="Picture 5" descr="C:\Users\Наташа\AppData\Local\Microsoft\Windows\Temporary Internet Files\Content.IE5\1X07Z1TA\MC90030357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77072"/>
            <a:ext cx="1692554" cy="1818742"/>
          </a:xfrm>
          <a:prstGeom prst="rect">
            <a:avLst/>
          </a:prstGeom>
          <a:noFill/>
        </p:spPr>
      </p:pic>
      <p:pic>
        <p:nvPicPr>
          <p:cNvPr id="1032" name="Picture 8" descr="C:\Users\Наташа\AppData\Local\Microsoft\Windows\Temporary Internet Files\Content.IE5\1X07Z1TA\MC90034346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276872"/>
            <a:ext cx="2002536" cy="174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Факторы, влияющие на продуктивность дидактического процесса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916832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Факторы, влияющие на продуктивность дидактического процесса</a:t>
            </a:r>
            <a:endParaRPr lang="ru-RU" sz="2800" dirty="0"/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176464" cy="11967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Интерес…. (Л.С.Выготский)</a:t>
            </a:r>
            <a:endParaRPr lang="ru-RU" sz="3200" dirty="0"/>
          </a:p>
        </p:txBody>
      </p:sp>
      <p:sp>
        <p:nvSpPr>
          <p:cNvPr id="7" name="Прямоугольник с двумя вырезанными соседними углами 6"/>
          <p:cNvSpPr/>
          <p:nvPr/>
        </p:nvSpPr>
        <p:spPr>
          <a:xfrm>
            <a:off x="611560" y="5373216"/>
            <a:ext cx="7992888" cy="914400"/>
          </a:xfrm>
          <a:prstGeom prst="snip2SameRect">
            <a:avLst>
              <a:gd name="adj1" fmla="val 16667"/>
              <a:gd name="adj2" fmla="val 79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Дидактические</a:t>
            </a:r>
            <a:r>
              <a:rPr lang="ru-RU" dirty="0" smtClean="0"/>
              <a:t>  </a:t>
            </a:r>
            <a:r>
              <a:rPr lang="ru-RU" sz="2800" dirty="0" smtClean="0"/>
              <a:t>принципы</a:t>
            </a:r>
            <a:endParaRPr lang="ru-RU" sz="2800" dirty="0"/>
          </a:p>
        </p:txBody>
      </p:sp>
      <p:sp>
        <p:nvSpPr>
          <p:cNvPr id="8" name="Прямоугольник с двумя вырезанными соседними углами 7"/>
          <p:cNvSpPr/>
          <p:nvPr/>
        </p:nvSpPr>
        <p:spPr>
          <a:xfrm>
            <a:off x="899592" y="4365104"/>
            <a:ext cx="7416824" cy="986408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Успех</a:t>
            </a:r>
            <a:endParaRPr lang="ru-RU" sz="2800" dirty="0"/>
          </a:p>
        </p:txBody>
      </p:sp>
      <p:sp>
        <p:nvSpPr>
          <p:cNvPr id="9" name="Прямоугольник с двумя вырезанными соседними углами 8"/>
          <p:cNvSpPr/>
          <p:nvPr/>
        </p:nvSpPr>
        <p:spPr>
          <a:xfrm>
            <a:off x="1187624" y="3429000"/>
            <a:ext cx="6840760" cy="9144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Вдохновение</a:t>
            </a:r>
            <a:endParaRPr lang="ru-RU" sz="2800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1547664" y="2060848"/>
            <a:ext cx="6192688" cy="13681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Интерес</a:t>
            </a:r>
            <a:endParaRPr lang="ru-RU" sz="4000" dirty="0"/>
          </a:p>
        </p:txBody>
      </p:sp>
      <p:graphicFrame>
        <p:nvGraphicFramePr>
          <p:cNvPr id="11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700213"/>
          <a:ext cx="8229600" cy="4624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Наташа\AppData\Local\Microsoft\Windows\Temporary Internet Files\Content.IE5\T03M3G02\MP9004488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484784"/>
            <a:ext cx="2808312" cy="1439388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99592" y="620688"/>
            <a:ext cx="6624736" cy="792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ЦНС и интерес</a:t>
            </a:r>
            <a:endParaRPr lang="ru-RU" sz="3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395535" y="2132856"/>
            <a:ext cx="4608513" cy="864096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ru-RU" sz="2800" dirty="0" smtClean="0"/>
              <a:t>Оптический -1,6 </a:t>
            </a:r>
            <a:endParaRPr lang="ru-RU" sz="2800" dirty="0"/>
          </a:p>
        </p:txBody>
      </p:sp>
      <p:pic>
        <p:nvPicPr>
          <p:cNvPr id="1031" name="Picture 7" descr="C:\Users\Наташа\AppData\Local\Microsoft\Windows\Temporary Internet Files\Content.IE5\1X07Z1TA\MP90040914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212976"/>
            <a:ext cx="1368152" cy="136815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043608" y="378904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Акустический – 0,32 </a:t>
            </a:r>
            <a:endParaRPr lang="ru-RU" sz="2800" dirty="0"/>
          </a:p>
        </p:txBody>
      </p:sp>
      <p:pic>
        <p:nvPicPr>
          <p:cNvPr id="1033" name="Picture 9" descr="C:\Users\Наташа\AppData\Local\Microsoft\Windows\Temporary Internet Files\Content.IE5\T03M3G02\MP900406569[1]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516216" y="5013176"/>
            <a:ext cx="1686648" cy="151216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115616" y="551723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Тактильный -0,13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611560" y="548680"/>
          <a:ext cx="835292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31640" y="3789040"/>
            <a:ext cx="864095" cy="11042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200" kern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717032"/>
            <a:ext cx="1728192" cy="172819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1" name="TextBox 10"/>
          <p:cNvSpPr txBox="1"/>
          <p:nvPr/>
        </p:nvSpPr>
        <p:spPr>
          <a:xfrm>
            <a:off x="1475656" y="3861048"/>
            <a:ext cx="151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CnH2n  </a:t>
            </a:r>
          </a:p>
          <a:p>
            <a:r>
              <a:rPr lang="en-US" dirty="0" smtClean="0"/>
              <a:t>Sp 2</a:t>
            </a:r>
          </a:p>
          <a:p>
            <a:r>
              <a:rPr lang="en-US" dirty="0" smtClean="0"/>
              <a:t>120</a:t>
            </a:r>
          </a:p>
          <a:p>
            <a:r>
              <a:rPr lang="en-US" dirty="0" smtClean="0"/>
              <a:t>0,134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51920" y="3284984"/>
            <a:ext cx="2016224" cy="1944216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CnH2n-2</a:t>
            </a:r>
            <a:endParaRPr lang="ru-RU" dirty="0" smtClean="0"/>
          </a:p>
          <a:p>
            <a:pPr algn="ctr"/>
            <a:r>
              <a:rPr lang="en-US" dirty="0" smtClean="0"/>
              <a:t>Sp</a:t>
            </a:r>
          </a:p>
          <a:p>
            <a:pPr algn="ctr"/>
            <a:r>
              <a:rPr lang="en-US" dirty="0" smtClean="0"/>
              <a:t>120</a:t>
            </a:r>
          </a:p>
          <a:p>
            <a:pPr algn="ctr"/>
            <a:r>
              <a:rPr lang="en-US" dirty="0" smtClean="0"/>
              <a:t>0,134</a:t>
            </a:r>
            <a:r>
              <a:rPr lang="ru-RU" dirty="0" smtClean="0"/>
              <a:t>(для изолированных)</a:t>
            </a:r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04248" y="3789040"/>
            <a:ext cx="1800200" cy="1512168"/>
          </a:xfrm>
          <a:prstGeom prst="rect">
            <a:avLst/>
          </a:prstGeom>
          <a:noFill/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>
              <a:solidFill>
                <a:prstClr val="black"/>
              </a:solidFill>
            </a:endParaRPr>
          </a:p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CnH2n-2</a:t>
            </a:r>
          </a:p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Sp</a:t>
            </a:r>
          </a:p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180</a:t>
            </a:r>
          </a:p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0,120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5776" y="5607824"/>
            <a:ext cx="45365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ИЗОМЕРИЯ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229</Words>
  <Application>Microsoft Office PowerPoint</Application>
  <PresentationFormat>Экран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Повышение интереса к изучению химии в общеобразовательных классах.</vt:lpstr>
      <vt:lpstr>Схема педагогической технологии</vt:lpstr>
      <vt:lpstr>Слайд 3</vt:lpstr>
      <vt:lpstr>Зачем я учу химию?</vt:lpstr>
      <vt:lpstr>Факторы, влияющие на продуктивность дидактического процесса</vt:lpstr>
      <vt:lpstr>Факторы, влияющие на продуктивность дидактического процесса</vt:lpstr>
      <vt:lpstr>Интерес…. (Л.С.Выготский)</vt:lpstr>
      <vt:lpstr>ЦНС и интерес</vt:lpstr>
      <vt:lpstr>Слайд 9</vt:lpstr>
      <vt:lpstr>Опорная схема по теме «Этилен. Химические свойства и получение.»</vt:lpstr>
      <vt:lpstr>Результаты  зачетов 10 классах 2008-2010г</vt:lpstr>
      <vt:lpstr>Химия- это интересно!!!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87</cp:revision>
  <dcterms:created xsi:type="dcterms:W3CDTF">2011-06-19T16:09:00Z</dcterms:created>
  <dcterms:modified xsi:type="dcterms:W3CDTF">2011-08-22T19:06:59Z</dcterms:modified>
</cp:coreProperties>
</file>