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57" r:id="rId4"/>
    <p:sldId id="262" r:id="rId5"/>
    <p:sldId id="258" r:id="rId6"/>
    <p:sldId id="259" r:id="rId7"/>
    <p:sldId id="263" r:id="rId8"/>
    <p:sldId id="261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CDDD5-E239-416E-9D34-97E7BA210A9C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BEA06-4D35-48E8-808C-FF33235E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9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EA06-4D35-48E8-808C-FF33235EB65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0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8696-227C-400E-A5DC-B2CFC0045D58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5FB8-023E-4A52-96ED-4B39EE0566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8696-227C-400E-A5DC-B2CFC0045D58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5FB8-023E-4A52-96ED-4B39EE056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8696-227C-400E-A5DC-B2CFC0045D58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5FB8-023E-4A52-96ED-4B39EE056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8696-227C-400E-A5DC-B2CFC0045D58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5FB8-023E-4A52-96ED-4B39EE0566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8696-227C-400E-A5DC-B2CFC0045D58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5FB8-023E-4A52-96ED-4B39EE056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8696-227C-400E-A5DC-B2CFC0045D58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5FB8-023E-4A52-96ED-4B39EE0566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8696-227C-400E-A5DC-B2CFC0045D58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5FB8-023E-4A52-96ED-4B39EE0566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8696-227C-400E-A5DC-B2CFC0045D58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5FB8-023E-4A52-96ED-4B39EE056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8696-227C-400E-A5DC-B2CFC0045D58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5FB8-023E-4A52-96ED-4B39EE056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8696-227C-400E-A5DC-B2CFC0045D58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5FB8-023E-4A52-96ED-4B39EE056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8696-227C-400E-A5DC-B2CFC0045D58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5FB8-023E-4A52-96ED-4B39EE0566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C38696-227C-400E-A5DC-B2CFC0045D58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C45FB8-023E-4A52-96ED-4B39EE0566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564077" cy="1834557"/>
          </a:xfrm>
        </p:spPr>
        <p:txBody>
          <a:bodyPr/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на тему </a:t>
            </a:r>
            <a:br>
              <a:rPr lang="ru-RU" dirty="0" smtClean="0"/>
            </a:br>
            <a:r>
              <a:rPr lang="ru-RU" dirty="0" smtClean="0"/>
              <a:t>«Биография Д.И. Менделеева»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Работа </a:t>
            </a:r>
          </a:p>
          <a:p>
            <a:r>
              <a:rPr lang="ru-RU" dirty="0" smtClean="0"/>
              <a:t>Ученицы 9 – «А» класса</a:t>
            </a:r>
          </a:p>
          <a:p>
            <a:r>
              <a:rPr lang="ru-RU" dirty="0" smtClean="0"/>
              <a:t>СОШ № 1</a:t>
            </a:r>
          </a:p>
          <a:p>
            <a:r>
              <a:rPr lang="ru-RU" dirty="0" smtClean="0"/>
              <a:t>Давыдовой Полины</a:t>
            </a:r>
          </a:p>
          <a:p>
            <a:r>
              <a:rPr lang="ru-RU" dirty="0" smtClean="0"/>
              <a:t>Под руководством</a:t>
            </a:r>
          </a:p>
          <a:p>
            <a:r>
              <a:rPr lang="ru-RU" dirty="0" err="1" smtClean="0"/>
              <a:t>Кондаковой</a:t>
            </a:r>
            <a:r>
              <a:rPr lang="ru-RU" dirty="0" smtClean="0"/>
              <a:t> Елены Александровны</a:t>
            </a:r>
            <a:endParaRPr lang="ru-RU" dirty="0"/>
          </a:p>
        </p:txBody>
      </p:sp>
      <p:pic>
        <p:nvPicPr>
          <p:cNvPr id="1026" name="Picture 2" descr="C:\Documents and Settings\Admin\Рабочий стол\Менделеев\87010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8697"/>
            <a:ext cx="3456384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8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Менделеев\750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84776" cy="52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26064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Семья  Дмитрия Ивановича Менделеева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4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Менделеев\SV400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75" y="836712"/>
            <a:ext cx="67207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8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Менделеев\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55556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Менделеев\tarif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3432002" cy="505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Менделеев\вач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6811"/>
            <a:ext cx="79723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Менделеев\balanc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09" y="764704"/>
            <a:ext cx="5112568" cy="53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Менделеев\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344913" cy="57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140968"/>
            <a:ext cx="6400800" cy="3474720"/>
          </a:xfrm>
        </p:spPr>
        <p:txBody>
          <a:bodyPr>
            <a:normAutofit lnSpcReduction="10000"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err="1" smtClean="0"/>
              <a:t>Дми́трий</a:t>
            </a:r>
            <a:r>
              <a:rPr lang="ru-RU" sz="1800" dirty="0" smtClean="0"/>
              <a:t> </a:t>
            </a:r>
            <a:r>
              <a:rPr lang="ru-RU" sz="1800" dirty="0" err="1"/>
              <a:t>Ива́нович</a:t>
            </a:r>
            <a:r>
              <a:rPr lang="ru-RU" sz="1800" dirty="0"/>
              <a:t> </a:t>
            </a:r>
            <a:r>
              <a:rPr lang="ru-RU" sz="1800" dirty="0" err="1"/>
              <a:t>Менделе́ев</a:t>
            </a:r>
            <a:r>
              <a:rPr lang="ru-RU" sz="1800" dirty="0"/>
              <a:t> (27 января (8 февраля) 1834, Тобольск — 20 января (2 февраля) 1907, Санкт-Петербург) — русский учёный-энциклопедист, общественный деятель. Химик, </a:t>
            </a:r>
            <a:r>
              <a:rPr lang="ru-RU" sz="1800" dirty="0" err="1"/>
              <a:t>физикохимик</a:t>
            </a:r>
            <a:r>
              <a:rPr lang="ru-RU" sz="1800" dirty="0"/>
              <a:t>, физик, метролог, экономист, технолог, геолог, метеоролог, педагог, воздухоплаватель, приборостроитель. Профессор Санкт-Петербургского университета; член-корреспондент по разряду «физический» Императорской Санкт-Петербургской Академии наук. </a:t>
            </a:r>
          </a:p>
        </p:txBody>
      </p:sp>
      <p:pic>
        <p:nvPicPr>
          <p:cNvPr id="5122" name="Picture 2" descr="C:\Documents and Settings\Admin\Рабочий стол\Менделеев\200px-Дмитрий_Иванович_Менделеев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16"/>
            <a:ext cx="2952328" cy="41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43000" y="620688"/>
            <a:ext cx="3346704" cy="750594"/>
          </a:xfrm>
        </p:spPr>
        <p:txBody>
          <a:bodyPr/>
          <a:lstStyle/>
          <a:p>
            <a:r>
              <a:rPr lang="ru-RU" dirty="0" smtClean="0"/>
              <a:t>Мария Дмитриевна Менделеева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7302" y="620688"/>
            <a:ext cx="3346704" cy="750594"/>
          </a:xfrm>
        </p:spPr>
        <p:txBody>
          <a:bodyPr/>
          <a:lstStyle/>
          <a:p>
            <a:r>
              <a:rPr lang="ru-RU" dirty="0" smtClean="0"/>
              <a:t>Иван Павлович Менделеев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7" y="4372168"/>
            <a:ext cx="5862407" cy="1143000"/>
          </a:xfrm>
        </p:spPr>
        <p:txBody>
          <a:bodyPr/>
          <a:lstStyle/>
          <a:p>
            <a:r>
              <a:rPr lang="ru-RU" sz="1800" dirty="0" smtClean="0"/>
              <a:t>27 января 1834 года в семье директора гимназии И.П. Менделеева и его жены М.Д. Менделеевой родилс</a:t>
            </a:r>
            <a:r>
              <a:rPr lang="ru-RU" sz="1800" dirty="0"/>
              <a:t>я</a:t>
            </a:r>
            <a:r>
              <a:rPr lang="ru-RU" sz="1800" dirty="0" smtClean="0"/>
              <a:t> 17-ый ребёнок-сын Дмитрий.</a:t>
            </a:r>
            <a:endParaRPr lang="ru-RU" sz="1800" dirty="0"/>
          </a:p>
        </p:txBody>
      </p:sp>
      <p:pic>
        <p:nvPicPr>
          <p:cNvPr id="2050" name="Picture 2" descr="C:\Documents and Settings\Admin\Рабочий стол\Менделеев\200px-Mendeleeva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43581"/>
            <a:ext cx="211604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Менделеев\200px-Mendeleev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40" y="1424146"/>
            <a:ext cx="2016224" cy="273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 15 лет Дмитрий Иванович </a:t>
            </a:r>
            <a:r>
              <a:rPr lang="ru-RU" dirty="0" err="1" smtClean="0"/>
              <a:t>Менделееев</a:t>
            </a:r>
            <a:r>
              <a:rPr lang="ru-RU" dirty="0" smtClean="0"/>
              <a:t> закончил Тобольскую гимназию</a:t>
            </a:r>
            <a:endParaRPr lang="ru-RU" dirty="0"/>
          </a:p>
        </p:txBody>
      </p:sp>
      <p:pic>
        <p:nvPicPr>
          <p:cNvPr id="7170" name="Picture 2" descr="C:\Documents and Settings\Admin\Рабочий стол\Менделеев\кын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08" y="1556792"/>
            <a:ext cx="4296891" cy="26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6840760" cy="1944215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	</a:t>
            </a:r>
            <a:r>
              <a:rPr lang="ru-RU" sz="5600" dirty="0" smtClean="0"/>
              <a:t>«...</a:t>
            </a:r>
            <a:r>
              <a:rPr lang="ru-RU" sz="5600" dirty="0"/>
              <a:t>Вашего последыша семнадцатого из рождённых Вами Вы подняли на ноги, вскормили своим трудом после смерти батюшки, ведя заводское дело, Вы научили любить природу с её правдою, науку с её истиной..., родину со всеми её </a:t>
            </a:r>
            <a:r>
              <a:rPr lang="ru-RU" sz="5600" dirty="0" err="1"/>
              <a:t>нераздельнейшими</a:t>
            </a:r>
            <a:r>
              <a:rPr lang="ru-RU" sz="5600" dirty="0"/>
              <a:t> богатствами, дарами..., больше всего труд со всеми его горестями и радостями..., Вы заставили научиться труду и видеть в нём одном всему опору, Вы вывезли с этими внушениями и доверчиво отдали в науку, сознательно чувствуя, что это будет последнее Ваше дело. Вы, умирая, внушали любовь, труд и настойчивость. Приняв от Вас... так много, хоть малым, быть может последним, Вашу память почитаю</a:t>
            </a:r>
            <a:r>
              <a:rPr lang="ru-RU" sz="5600" dirty="0" smtClean="0"/>
              <a:t>.»</a:t>
            </a:r>
            <a:endParaRPr lang="ru-RU" sz="5600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175351" cy="1793167"/>
          </a:xfrm>
        </p:spPr>
        <p:txBody>
          <a:bodyPr/>
          <a:lstStyle/>
          <a:p>
            <a:r>
              <a:rPr lang="ru-RU" sz="2000" dirty="0"/>
              <a:t>В одном из вариантов посвящения матери первого своего крупного труда «Исследования водных растворов по удельному </a:t>
            </a:r>
            <a:r>
              <a:rPr lang="ru-RU" sz="2000" dirty="0" smtClean="0"/>
              <a:t>весу</a:t>
            </a:r>
            <a:r>
              <a:rPr lang="ru-RU" sz="2000" dirty="0"/>
              <a:t>» Дмитрий Иванович </a:t>
            </a:r>
            <a:r>
              <a:rPr lang="ru-RU" sz="2000" dirty="0" smtClean="0"/>
              <a:t>скажет:</a:t>
            </a:r>
            <a:endParaRPr lang="ru-RU" sz="2000" dirty="0"/>
          </a:p>
        </p:txBody>
      </p:sp>
      <p:pic>
        <p:nvPicPr>
          <p:cNvPr id="3074" name="Picture 2" descr="C:\Documents and Settings\Admin\Рабочий стол\Менделеев\inde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65759"/>
            <a:ext cx="208823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476672"/>
            <a:ext cx="4453880" cy="5038496"/>
          </a:xfrm>
        </p:spPr>
        <p:txBody>
          <a:bodyPr/>
          <a:lstStyle/>
          <a:p>
            <a:pPr algn="ctr"/>
            <a:r>
              <a:rPr lang="ru-RU" sz="1800" dirty="0"/>
              <a:t>Также большое влияние на мировоззрение будущего учёного оказал его дядюшка В. Д. Корнильев, у него неоднократно и подолгу во время своего пребывания в Москве жили </a:t>
            </a:r>
            <a:r>
              <a:rPr lang="ru-RU" sz="1800" dirty="0" smtClean="0"/>
              <a:t>Менделеевы. Василий Дмитриевич был </a:t>
            </a:r>
            <a:r>
              <a:rPr lang="ru-RU" sz="1800" dirty="0"/>
              <a:t>управляющим у князей </a:t>
            </a:r>
            <a:r>
              <a:rPr lang="ru-RU" sz="1800" dirty="0" smtClean="0"/>
              <a:t>Трубецких, и </a:t>
            </a:r>
            <a:r>
              <a:rPr lang="ru-RU" sz="1800" dirty="0"/>
              <a:t>его дом часто посещали многие представители культурной среды, в числе которых на литературных вечерах или вовсе без всякого повода, запросто бывали литераторы: Ф. Н. Глинка, С. П. </a:t>
            </a:r>
            <a:r>
              <a:rPr lang="ru-RU" sz="1800" dirty="0" err="1"/>
              <a:t>Шевырёв</a:t>
            </a:r>
            <a:r>
              <a:rPr lang="ru-RU" sz="1800" dirty="0"/>
              <a:t>, И. И. Дмитриев, М. П. Погодин, Е. А. Баратынский, Н. В. Гоголь, гостем случался и Сергей Львович Пушкин, отец поэта; художники П. А. Федотов, Н. А. Рамазанов; учёные: Н. Ф. Павлов, И. М. </a:t>
            </a:r>
            <a:r>
              <a:rPr lang="ru-RU" sz="1800" dirty="0" smtClean="0"/>
              <a:t>Снегирёв  </a:t>
            </a:r>
            <a:endParaRPr lang="ru-RU" sz="1800" dirty="0"/>
          </a:p>
        </p:txBody>
      </p:sp>
      <p:pic>
        <p:nvPicPr>
          <p:cNvPr id="4098" name="Picture 2" descr="C:\Documents and Settings\Admin\Рабочий стол\Менделеев\дв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168352" cy="360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3933056"/>
            <a:ext cx="6400800" cy="22322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1850 году он поступает в Главный педагогический институт в Москве, где когда-то учился его отец. В возрасте 21 года Менделеев блестяще выдержал выпускные экзамены, а его дипломная работа о явлении изоморфизма была признана кандидатской диссертацией. </a:t>
            </a:r>
          </a:p>
        </p:txBody>
      </p:sp>
      <p:pic>
        <p:nvPicPr>
          <p:cNvPr id="8194" name="Picture 2" descr="C:\Documents and Settings\Admin\Рабочий стол\Менделеев\п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927"/>
            <a:ext cx="5417964" cy="35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Среди наиболее известных открытий — периодический закон химических элементов, один из фундаментальных законов </a:t>
            </a:r>
            <a:r>
              <a:rPr lang="ru-RU" sz="2000" dirty="0" smtClean="0"/>
              <a:t>мироздания </a:t>
            </a:r>
            <a:endParaRPr lang="ru-RU" sz="2000" dirty="0"/>
          </a:p>
        </p:txBody>
      </p:sp>
      <p:pic>
        <p:nvPicPr>
          <p:cNvPr id="6146" name="Picture 2" descr="C:\Documents and Settings\Admin\Рабочий стол\Менделеев\abed95d05e79577e213b5a832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946"/>
            <a:ext cx="5112568" cy="33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Рабочий стол\Менделеев\mirozd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191" y="324946"/>
            <a:ext cx="2243311" cy="33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981971" y="124942"/>
            <a:ext cx="3346704" cy="639762"/>
          </a:xfrm>
        </p:spPr>
        <p:txBody>
          <a:bodyPr/>
          <a:lstStyle/>
          <a:p>
            <a:r>
              <a:rPr lang="ru-RU" sz="1400" dirty="0" smtClean="0"/>
              <a:t>Учитель Менделеева и родственник </a:t>
            </a:r>
          </a:p>
          <a:p>
            <a:r>
              <a:rPr lang="ru-RU" sz="1400" dirty="0" smtClean="0"/>
              <a:t>Ершов</a:t>
            </a:r>
            <a:endParaRPr lang="ru-RU" sz="1400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4340625" y="143699"/>
            <a:ext cx="3346704" cy="639762"/>
          </a:xfrm>
        </p:spPr>
        <p:txBody>
          <a:bodyPr/>
          <a:lstStyle/>
          <a:p>
            <a:r>
              <a:rPr lang="ru-RU" sz="1400" dirty="0" smtClean="0"/>
              <a:t>А. Блок и дочь Менделеева Любовь</a:t>
            </a:r>
          </a:p>
          <a:p>
            <a:endParaRPr lang="ru-RU" sz="1400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Менделеев был родственником таких знаменитых писателей как Ершов , который  и приходился ему тестем и Блоку ,который приходился ему зятем.</a:t>
            </a:r>
            <a:endParaRPr lang="ru-RU" sz="1800" dirty="0"/>
          </a:p>
        </p:txBody>
      </p:sp>
      <p:pic>
        <p:nvPicPr>
          <p:cNvPr id="9218" name="Picture 2" descr="C:\Documents and Settings\Admin\Рабочий стол\Менделеев\ры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764704"/>
            <a:ext cx="29523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Рабочий стол\Менделеев\blok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675" y="764704"/>
            <a:ext cx="384372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8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225</TotalTime>
  <Words>377</Words>
  <Application>Microsoft Office PowerPoint</Application>
  <PresentationFormat>Экран (4:3)</PresentationFormat>
  <Paragraphs>28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на тему  «Биография Д.И. Менделеева»</vt:lpstr>
      <vt:lpstr>Презентация PowerPoint</vt:lpstr>
      <vt:lpstr>27 января 1834 года в семье директора гимназии И.П. Менделеева и его жены М.Д. Менделеевой родился 17-ый ребёнок-сын Дмитрий.</vt:lpstr>
      <vt:lpstr>Презентация PowerPoint</vt:lpstr>
      <vt:lpstr>В одном из вариантов посвящения матери первого своего крупного труда «Исследования водных растворов по удельному весу» Дмитрий Иванович скажет:</vt:lpstr>
      <vt:lpstr>Также большое влияние на мировоззрение будущего учёного оказал его дядюшка В. Д. Корнильев, у него неоднократно и подолгу во время своего пребывания в Москве жили Менделеевы. Василий Дмитриевич был управляющим у князей Трубецких, и его дом часто посещали многие представители культурной среды, в числе которых на литературных вечерах или вовсе без всякого повода, запросто бывали литераторы: Ф. Н. Глинка, С. П. Шевырёв, И. И. Дмитриев, М. П. Погодин, Е. А. Баратынский, Н. В. Гоголь, гостем случался и Сергей Львович Пушкин, отец поэта; художники П. А. Федотов, Н. А. Рамазанов; учёные: Н. Ф. Павлов, И. М. Снегирёв  </vt:lpstr>
      <vt:lpstr>Презентация PowerPoint</vt:lpstr>
      <vt:lpstr>Среди наиболее известных открытий — периодический закон химических элементов, один из фундаментальных законов мироздания </vt:lpstr>
      <vt:lpstr>Менделеев был родственником таких знаменитых писателей как Ершов , который  и приходился ему тестем и Блоку ,который приходился ему зятем.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«Биография Д.И. Менделеева»</dc:title>
  <dc:creator>Admin</dc:creator>
  <cp:lastModifiedBy>Admin</cp:lastModifiedBy>
  <cp:revision>11</cp:revision>
  <dcterms:created xsi:type="dcterms:W3CDTF">2011-10-13T10:03:52Z</dcterms:created>
  <dcterms:modified xsi:type="dcterms:W3CDTF">2011-10-13T13:49:04Z</dcterms:modified>
</cp:coreProperties>
</file>