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7" r:id="rId2"/>
    <p:sldId id="257" r:id="rId3"/>
    <p:sldId id="272" r:id="rId4"/>
    <p:sldId id="258" r:id="rId5"/>
    <p:sldId id="259" r:id="rId6"/>
    <p:sldId id="275" r:id="rId7"/>
    <p:sldId id="277" r:id="rId8"/>
    <p:sldId id="278" r:id="rId9"/>
    <p:sldId id="285" r:id="rId10"/>
    <p:sldId id="273" r:id="rId11"/>
    <p:sldId id="280" r:id="rId12"/>
    <p:sldId id="271" r:id="rId13"/>
    <p:sldId id="28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8" autoAdjust="0"/>
    <p:restoredTop sz="86475" autoAdjust="0"/>
  </p:normalViewPr>
  <p:slideViewPr>
    <p:cSldViewPr>
      <p:cViewPr varScale="1">
        <p:scale>
          <a:sx n="68" d="100"/>
          <a:sy n="68" d="100"/>
        </p:scale>
        <p:origin x="-3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3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705D3-AB27-468B-B44D-A0E714BF66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84B40-CA56-44D5-AB59-B95357BFFAB5}">
      <dgm:prSet phldrT="[Текст]" phldr="1"/>
      <dgm:spPr/>
      <dgm:t>
        <a:bodyPr/>
        <a:lstStyle/>
        <a:p>
          <a:endParaRPr lang="ru-RU" dirty="0"/>
        </a:p>
      </dgm:t>
    </dgm:pt>
    <dgm:pt modelId="{FEB5C29B-4C78-44DA-B231-29C7B39EB446}" type="parTrans" cxnId="{804B8D91-136C-4D70-914B-882FD51DC90E}">
      <dgm:prSet/>
      <dgm:spPr/>
      <dgm:t>
        <a:bodyPr/>
        <a:lstStyle/>
        <a:p>
          <a:endParaRPr lang="ru-RU"/>
        </a:p>
      </dgm:t>
    </dgm:pt>
    <dgm:pt modelId="{A2A27CD4-B03E-4686-806C-1E888DE17C7C}" type="sibTrans" cxnId="{804B8D91-136C-4D70-914B-882FD51DC90E}">
      <dgm:prSet/>
      <dgm:spPr/>
      <dgm:t>
        <a:bodyPr/>
        <a:lstStyle/>
        <a:p>
          <a:endParaRPr lang="ru-RU"/>
        </a:p>
      </dgm:t>
    </dgm:pt>
    <dgm:pt modelId="{97052930-8662-4EA5-8AC3-D5DF15DA9164}">
      <dgm:prSet phldrT="[Текст]"/>
      <dgm:spPr/>
      <dgm:t>
        <a:bodyPr/>
        <a:lstStyle/>
        <a:p>
          <a:r>
            <a:rPr lang="ru-RU" i="1" dirty="0" smtClean="0"/>
            <a:t>Что</a:t>
          </a:r>
          <a:r>
            <a:rPr lang="ru-RU" i="1" baseline="0" dirty="0" smtClean="0"/>
            <a:t> изучает криптография ?</a:t>
          </a:r>
          <a:endParaRPr lang="ru-RU" i="1" dirty="0"/>
        </a:p>
      </dgm:t>
    </dgm:pt>
    <dgm:pt modelId="{9D770E30-BCA8-4837-A2CE-87F1710AFABA}" type="parTrans" cxnId="{0D513352-FDF8-480C-A7EC-336E4258D1C8}">
      <dgm:prSet/>
      <dgm:spPr/>
      <dgm:t>
        <a:bodyPr/>
        <a:lstStyle/>
        <a:p>
          <a:endParaRPr lang="ru-RU"/>
        </a:p>
      </dgm:t>
    </dgm:pt>
    <dgm:pt modelId="{C02B5094-CDE8-40FE-BFD3-87C31A71FA82}" type="sibTrans" cxnId="{0D513352-FDF8-480C-A7EC-336E4258D1C8}">
      <dgm:prSet/>
      <dgm:spPr/>
      <dgm:t>
        <a:bodyPr/>
        <a:lstStyle/>
        <a:p>
          <a:endParaRPr lang="ru-RU"/>
        </a:p>
      </dgm:t>
    </dgm:pt>
    <dgm:pt modelId="{C6E63FA5-8B35-4679-BAE7-600A2DBDB119}">
      <dgm:prSet phldrT="[Текст]" phldr="1"/>
      <dgm:spPr/>
      <dgm:t>
        <a:bodyPr/>
        <a:lstStyle/>
        <a:p>
          <a:endParaRPr lang="ru-RU" dirty="0"/>
        </a:p>
      </dgm:t>
    </dgm:pt>
    <dgm:pt modelId="{3F8B9F7E-9BED-417C-ACED-441A76953111}" type="parTrans" cxnId="{FFD82553-357D-4038-A460-5B8BE52078AC}">
      <dgm:prSet/>
      <dgm:spPr/>
      <dgm:t>
        <a:bodyPr/>
        <a:lstStyle/>
        <a:p>
          <a:endParaRPr lang="ru-RU"/>
        </a:p>
      </dgm:t>
    </dgm:pt>
    <dgm:pt modelId="{34A65E6E-E5DB-4C8A-87A3-ABC478CA4567}" type="sibTrans" cxnId="{FFD82553-357D-4038-A460-5B8BE52078AC}">
      <dgm:prSet/>
      <dgm:spPr/>
      <dgm:t>
        <a:bodyPr/>
        <a:lstStyle/>
        <a:p>
          <a:endParaRPr lang="ru-RU"/>
        </a:p>
      </dgm:t>
    </dgm:pt>
    <dgm:pt modelId="{C79FB3FA-0110-4481-9F62-44D1F0ADE54C}">
      <dgm:prSet phldrT="[Текст]"/>
      <dgm:spPr/>
      <dgm:t>
        <a:bodyPr/>
        <a:lstStyle/>
        <a:p>
          <a:r>
            <a:rPr lang="ru-RU" i="1" dirty="0" smtClean="0"/>
            <a:t>Какие тайны  животных скрывает их общение?</a:t>
          </a:r>
          <a:endParaRPr lang="ru-RU" dirty="0"/>
        </a:p>
      </dgm:t>
    </dgm:pt>
    <dgm:pt modelId="{7E176E1B-C435-4201-A1F7-31C379F51FAB}" type="parTrans" cxnId="{0359658C-46B4-401F-A5BF-F0E68A785B75}">
      <dgm:prSet/>
      <dgm:spPr/>
      <dgm:t>
        <a:bodyPr/>
        <a:lstStyle/>
        <a:p>
          <a:endParaRPr lang="ru-RU"/>
        </a:p>
      </dgm:t>
    </dgm:pt>
    <dgm:pt modelId="{D63F1484-685C-4912-8618-1B43FCD7711D}" type="sibTrans" cxnId="{0359658C-46B4-401F-A5BF-F0E68A785B75}">
      <dgm:prSet/>
      <dgm:spPr/>
      <dgm:t>
        <a:bodyPr/>
        <a:lstStyle/>
        <a:p>
          <a:endParaRPr lang="ru-RU"/>
        </a:p>
      </dgm:t>
    </dgm:pt>
    <dgm:pt modelId="{39CA5FD2-5F9C-4FB8-87D5-2CF430417124}" type="pres">
      <dgm:prSet presAssocID="{D94705D3-AB27-468B-B44D-A0E714BF66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E5DFDC-5234-421D-A900-06613A4D7068}" type="pres">
      <dgm:prSet presAssocID="{F1184B40-CA56-44D5-AB59-B95357BFFAB5}" presName="linNode" presStyleCnt="0"/>
      <dgm:spPr/>
    </dgm:pt>
    <dgm:pt modelId="{E6DEB6BE-F438-4241-917F-4B98F7F82A7E}" type="pres">
      <dgm:prSet presAssocID="{F1184B40-CA56-44D5-AB59-B95357BFFAB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1F0A8-166A-437C-9E70-B7D02F672484}" type="pres">
      <dgm:prSet presAssocID="{F1184B40-CA56-44D5-AB59-B95357BFFA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86979-DBDD-40CA-9E7C-66B779E532CB}" type="pres">
      <dgm:prSet presAssocID="{A2A27CD4-B03E-4686-806C-1E888DE17C7C}" presName="spacing" presStyleCnt="0"/>
      <dgm:spPr/>
    </dgm:pt>
    <dgm:pt modelId="{3CA1D717-C329-42E6-BB1E-DEB48ED5BCE7}" type="pres">
      <dgm:prSet presAssocID="{C6E63FA5-8B35-4679-BAE7-600A2DBDB119}" presName="linNode" presStyleCnt="0"/>
      <dgm:spPr/>
    </dgm:pt>
    <dgm:pt modelId="{FBC74845-0800-4EA1-95F7-F8303CE7F858}" type="pres">
      <dgm:prSet presAssocID="{C6E63FA5-8B35-4679-BAE7-600A2DBDB119}" presName="parentShp" presStyleLbl="node1" presStyleIdx="1" presStyleCnt="2" custLinFactNeighborY="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EC563-0B42-4860-A336-056A604BED74}" type="pres">
      <dgm:prSet presAssocID="{C6E63FA5-8B35-4679-BAE7-600A2DBDB11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F7788-6379-42F9-B5B6-6E12175DCF30}" type="presOf" srcId="{C6E63FA5-8B35-4679-BAE7-600A2DBDB119}" destId="{FBC74845-0800-4EA1-95F7-F8303CE7F858}" srcOrd="0" destOrd="0" presId="urn:microsoft.com/office/officeart/2005/8/layout/vList6"/>
    <dgm:cxn modelId="{0D513352-FDF8-480C-A7EC-336E4258D1C8}" srcId="{F1184B40-CA56-44D5-AB59-B95357BFFAB5}" destId="{97052930-8662-4EA5-8AC3-D5DF15DA9164}" srcOrd="0" destOrd="0" parTransId="{9D770E30-BCA8-4837-A2CE-87F1710AFABA}" sibTransId="{C02B5094-CDE8-40FE-BFD3-87C31A71FA82}"/>
    <dgm:cxn modelId="{1735D300-6357-4F7E-8065-E04C7403C671}" type="presOf" srcId="{97052930-8662-4EA5-8AC3-D5DF15DA9164}" destId="{AC11F0A8-166A-437C-9E70-B7D02F672484}" srcOrd="0" destOrd="0" presId="urn:microsoft.com/office/officeart/2005/8/layout/vList6"/>
    <dgm:cxn modelId="{804B8D91-136C-4D70-914B-882FD51DC90E}" srcId="{D94705D3-AB27-468B-B44D-A0E714BF66C8}" destId="{F1184B40-CA56-44D5-AB59-B95357BFFAB5}" srcOrd="0" destOrd="0" parTransId="{FEB5C29B-4C78-44DA-B231-29C7B39EB446}" sibTransId="{A2A27CD4-B03E-4686-806C-1E888DE17C7C}"/>
    <dgm:cxn modelId="{FFD82553-357D-4038-A460-5B8BE52078AC}" srcId="{D94705D3-AB27-468B-B44D-A0E714BF66C8}" destId="{C6E63FA5-8B35-4679-BAE7-600A2DBDB119}" srcOrd="1" destOrd="0" parTransId="{3F8B9F7E-9BED-417C-ACED-441A76953111}" sibTransId="{34A65E6E-E5DB-4C8A-87A3-ABC478CA4567}"/>
    <dgm:cxn modelId="{AE06ACEE-1A8F-4876-BC7D-7F28430D145B}" type="presOf" srcId="{D94705D3-AB27-468B-B44D-A0E714BF66C8}" destId="{39CA5FD2-5F9C-4FB8-87D5-2CF430417124}" srcOrd="0" destOrd="0" presId="urn:microsoft.com/office/officeart/2005/8/layout/vList6"/>
    <dgm:cxn modelId="{0359658C-46B4-401F-A5BF-F0E68A785B75}" srcId="{C6E63FA5-8B35-4679-BAE7-600A2DBDB119}" destId="{C79FB3FA-0110-4481-9F62-44D1F0ADE54C}" srcOrd="0" destOrd="0" parTransId="{7E176E1B-C435-4201-A1F7-31C379F51FAB}" sibTransId="{D63F1484-685C-4912-8618-1B43FCD7711D}"/>
    <dgm:cxn modelId="{313F2EC3-14BC-4FA6-82C2-E6F7D6C108F9}" type="presOf" srcId="{F1184B40-CA56-44D5-AB59-B95357BFFAB5}" destId="{E6DEB6BE-F438-4241-917F-4B98F7F82A7E}" srcOrd="0" destOrd="0" presId="urn:microsoft.com/office/officeart/2005/8/layout/vList6"/>
    <dgm:cxn modelId="{E59AC4BD-56FC-4221-A421-C6E833BA20D1}" type="presOf" srcId="{C79FB3FA-0110-4481-9F62-44D1F0ADE54C}" destId="{716EC563-0B42-4860-A336-056A604BED74}" srcOrd="0" destOrd="0" presId="urn:microsoft.com/office/officeart/2005/8/layout/vList6"/>
    <dgm:cxn modelId="{043CC309-46C3-4DD1-9327-6B93F7BE2676}" type="presParOf" srcId="{39CA5FD2-5F9C-4FB8-87D5-2CF430417124}" destId="{64E5DFDC-5234-421D-A900-06613A4D7068}" srcOrd="0" destOrd="0" presId="urn:microsoft.com/office/officeart/2005/8/layout/vList6"/>
    <dgm:cxn modelId="{8683ACE1-A8E4-424C-A41A-E03DF25F8F74}" type="presParOf" srcId="{64E5DFDC-5234-421D-A900-06613A4D7068}" destId="{E6DEB6BE-F438-4241-917F-4B98F7F82A7E}" srcOrd="0" destOrd="0" presId="urn:microsoft.com/office/officeart/2005/8/layout/vList6"/>
    <dgm:cxn modelId="{50B3B756-8DE4-493C-9D55-0C7D76FEFB2C}" type="presParOf" srcId="{64E5DFDC-5234-421D-A900-06613A4D7068}" destId="{AC11F0A8-166A-437C-9E70-B7D02F672484}" srcOrd="1" destOrd="0" presId="urn:microsoft.com/office/officeart/2005/8/layout/vList6"/>
    <dgm:cxn modelId="{AED3AD30-FB0E-42D0-A855-FBB6C4AD32A3}" type="presParOf" srcId="{39CA5FD2-5F9C-4FB8-87D5-2CF430417124}" destId="{1E086979-DBDD-40CA-9E7C-66B779E532CB}" srcOrd="1" destOrd="0" presId="urn:microsoft.com/office/officeart/2005/8/layout/vList6"/>
    <dgm:cxn modelId="{EC196090-D39B-4F34-9E8D-E351A71201EA}" type="presParOf" srcId="{39CA5FD2-5F9C-4FB8-87D5-2CF430417124}" destId="{3CA1D717-C329-42E6-BB1E-DEB48ED5BCE7}" srcOrd="2" destOrd="0" presId="urn:microsoft.com/office/officeart/2005/8/layout/vList6"/>
    <dgm:cxn modelId="{D1AAABA5-8857-4968-9376-EB9F7EF3D0CD}" type="presParOf" srcId="{3CA1D717-C329-42E6-BB1E-DEB48ED5BCE7}" destId="{FBC74845-0800-4EA1-95F7-F8303CE7F858}" srcOrd="0" destOrd="0" presId="urn:microsoft.com/office/officeart/2005/8/layout/vList6"/>
    <dgm:cxn modelId="{5E692470-318C-4466-8B7E-9E3D38CE5AAE}" type="presParOf" srcId="{3CA1D717-C329-42E6-BB1E-DEB48ED5BCE7}" destId="{716EC563-0B42-4860-A336-056A604BED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1F0A8-166A-437C-9E70-B7D02F672484}">
      <dsp:nvSpPr>
        <dsp:cNvPr id="0" name=""/>
        <dsp:cNvSpPr/>
      </dsp:nvSpPr>
      <dsp:spPr>
        <a:xfrm>
          <a:off x="3225958" y="496"/>
          <a:ext cx="483893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i="1" kern="1200" dirty="0" smtClean="0"/>
            <a:t>Что</a:t>
          </a:r>
          <a:r>
            <a:rPr lang="ru-RU" sz="2600" i="1" kern="1200" baseline="0" dirty="0" smtClean="0"/>
            <a:t> изучает криптография ?</a:t>
          </a:r>
          <a:endParaRPr lang="ru-RU" sz="2600" i="1" kern="1200" dirty="0"/>
        </a:p>
      </dsp:txBody>
      <dsp:txXfrm>
        <a:off x="3225958" y="496"/>
        <a:ext cx="4838938" cy="1934765"/>
      </dsp:txXfrm>
    </dsp:sp>
    <dsp:sp modelId="{E6DEB6BE-F438-4241-917F-4B98F7F82A7E}">
      <dsp:nvSpPr>
        <dsp:cNvPr id="0" name=""/>
        <dsp:cNvSpPr/>
      </dsp:nvSpPr>
      <dsp:spPr>
        <a:xfrm>
          <a:off x="0" y="496"/>
          <a:ext cx="3225958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0" y="496"/>
        <a:ext cx="3225958" cy="1934765"/>
      </dsp:txXfrm>
    </dsp:sp>
    <dsp:sp modelId="{716EC563-0B42-4860-A336-056A604BED74}">
      <dsp:nvSpPr>
        <dsp:cNvPr id="0" name=""/>
        <dsp:cNvSpPr/>
      </dsp:nvSpPr>
      <dsp:spPr>
        <a:xfrm>
          <a:off x="3225958" y="2128738"/>
          <a:ext cx="483893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i="1" kern="1200" dirty="0" smtClean="0"/>
            <a:t>Какие тайны  животных скрывает их общение?</a:t>
          </a:r>
          <a:endParaRPr lang="ru-RU" sz="2600" kern="1200" dirty="0"/>
        </a:p>
      </dsp:txBody>
      <dsp:txXfrm>
        <a:off x="3225958" y="2128738"/>
        <a:ext cx="4838938" cy="1934765"/>
      </dsp:txXfrm>
    </dsp:sp>
    <dsp:sp modelId="{FBC74845-0800-4EA1-95F7-F8303CE7F858}">
      <dsp:nvSpPr>
        <dsp:cNvPr id="0" name=""/>
        <dsp:cNvSpPr/>
      </dsp:nvSpPr>
      <dsp:spPr>
        <a:xfrm>
          <a:off x="0" y="2129234"/>
          <a:ext cx="3225958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0" y="2129234"/>
        <a:ext cx="3225958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B5B0-04F9-4BD6-A33C-13E474B4608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BE96-1AC1-4218-AC93-20128CA90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EA08A0-DB96-484C-B63C-7A82DE7AD41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E960BB-5CBD-4EAE-944E-2A7CA044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Проект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Без многого может обходиться человек, но только не без человека.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(Карл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Дюдвиг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Берне)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99" y="2348881"/>
            <a:ext cx="7653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«Сядем рядком да потолкуем ладком»</a:t>
            </a:r>
          </a:p>
          <a:p>
            <a:pPr algn="ctr"/>
            <a:endParaRPr lang="ru-RU" sz="3600" dirty="0" smtClean="0"/>
          </a:p>
        </p:txBody>
      </p:sp>
      <p:pic>
        <p:nvPicPr>
          <p:cNvPr id="2052" name="Picture 4" descr="C:\Users\ооо\AppData\Local\Microsoft\Windows\Temporary Internet Files\Content.IE5\F2MR4V2A\MP900400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3861048"/>
            <a:ext cx="3168353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/>
                </a:solidFill>
              </a:rPr>
              <a:t>Творческий отчет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Итог работы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C:\Users\ооо\AppData\Local\Microsoft\Windows\Temporary Internet Files\Content.IE5\VT9DUG9I\MC9002380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8" y="2998788"/>
            <a:ext cx="3731046" cy="302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endParaRPr lang="ru-RU" sz="2800" i="1" dirty="0" smtClean="0">
              <a:solidFill>
                <a:schemeClr val="accent2"/>
              </a:solidFill>
            </a:endParaRPr>
          </a:p>
          <a:p>
            <a:r>
              <a:rPr lang="ru-RU" sz="2800" i="1" dirty="0" smtClean="0">
                <a:solidFill>
                  <a:schemeClr val="accent2"/>
                </a:solidFill>
              </a:rPr>
              <a:t>Буклет</a:t>
            </a:r>
            <a:r>
              <a:rPr lang="ru-RU" sz="2800" i="1" dirty="0" smtClean="0"/>
              <a:t>  «Из истории общения».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Историки  издают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6" name="Picture 4" descr="C:\Users\ооо\AppData\Local\Microsoft\Windows\Temporary Internet Files\Content.IE5\VT9DUG9I\MC90044145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912" y="2564904"/>
            <a:ext cx="4164359" cy="31691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i="1" dirty="0" smtClean="0"/>
          </a:p>
          <a:p>
            <a:r>
              <a:rPr lang="ru-RU" sz="3200" i="1" dirty="0" smtClean="0"/>
              <a:t>«Молчаливый разговорник»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Психологи создают</a:t>
            </a:r>
            <a:endParaRPr lang="ru-RU" dirty="0"/>
          </a:p>
        </p:txBody>
      </p:sp>
      <p:pic>
        <p:nvPicPr>
          <p:cNvPr id="9222" name="Picture 6" descr="C:\Users\ооо\AppData\Local\Microsoft\Windows\Temporary Internet Files\Content.IE5\DD7OKNCV\MP9004390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2852936"/>
            <a:ext cx="309634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Этологи пишут</a:t>
            </a:r>
            <a:endParaRPr lang="ru-RU" dirty="0"/>
          </a:p>
        </p:txBody>
      </p:sp>
      <p:pic>
        <p:nvPicPr>
          <p:cNvPr id="9218" name="Picture 2" descr="C:\Users\ооо\AppData\Local\Microsoft\Windows\Temporary Internet Files\Content.IE5\USWJTJUF\MC9004374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841500" cy="1733550"/>
          </a:xfrm>
          <a:prstGeom prst="rect">
            <a:avLst/>
          </a:prstGeom>
          <a:noFill/>
        </p:spPr>
      </p:pic>
      <p:pic>
        <p:nvPicPr>
          <p:cNvPr id="9219" name="Picture 3" descr="C:\Users\ооо\AppData\Local\Microsoft\Windows\Temporary Internet Files\Content.IE5\USWJTJUF\MC9004258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1435100" cy="1838325"/>
          </a:xfrm>
          <a:prstGeom prst="rect">
            <a:avLst/>
          </a:prstGeom>
          <a:noFill/>
        </p:spPr>
      </p:pic>
      <p:pic>
        <p:nvPicPr>
          <p:cNvPr id="9220" name="Picture 4" descr="C:\Users\ооо\AppData\Local\Microsoft\Windows\Temporary Internet Files\Content.IE5\DD7OKNCV\MP9004465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052736"/>
            <a:ext cx="1656184" cy="1368152"/>
          </a:xfrm>
          <a:prstGeom prst="rect">
            <a:avLst/>
          </a:prstGeom>
          <a:noFill/>
        </p:spPr>
      </p:pic>
      <p:pic>
        <p:nvPicPr>
          <p:cNvPr id="9225" name="Picture 9" descr="C:\Users\ооо\AppData\Local\Microsoft\Windows\Temporary Internet Files\Content.IE5\USWJTJUF\MC9002379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509120"/>
            <a:ext cx="1842096" cy="1373138"/>
          </a:xfrm>
          <a:prstGeom prst="rect">
            <a:avLst/>
          </a:prstGeom>
          <a:noFill/>
        </p:spPr>
      </p:pic>
      <p:pic>
        <p:nvPicPr>
          <p:cNvPr id="9227" name="Picture 11" descr="C:\Users\ооо\AppData\Local\Microsoft\Windows\Temporary Internet Files\Content.IE5\DD7OKNCV\MC90041560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2736304" cy="18722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3140966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Странички «энциклопедии»</a:t>
            </a:r>
          </a:p>
          <a:p>
            <a:r>
              <a:rPr lang="ru-RU" sz="2400" dirty="0" smtClean="0"/>
              <a:t>«Животные и их язык общения»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3728" y="1481329"/>
            <a:ext cx="4248472" cy="37478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Удачи!</a:t>
            </a:r>
            <a:endParaRPr lang="ru-RU" dirty="0"/>
          </a:p>
        </p:txBody>
      </p:sp>
      <p:pic>
        <p:nvPicPr>
          <p:cNvPr id="4102" name="Picture 6" descr="C:\Users\ооо\AppData\Local\Microsoft\Windows\Temporary Internet Files\Content.IE5\USWJTJUF\MC9004448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320480" cy="3800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309634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4800" dirty="0" smtClean="0"/>
              <a:t>Возможно ли разговаривать молча?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3096344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оо\AppData\Local\Microsoft\Windows\Temporary Internet Files\Content.IE5\F2MR4V2A\MC9004042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456384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Историки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Психологи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Этологи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команда:</a:t>
            </a:r>
            <a:endParaRPr lang="ru-RU" dirty="0"/>
          </a:p>
        </p:txBody>
      </p:sp>
      <p:pic>
        <p:nvPicPr>
          <p:cNvPr id="2055" name="Picture 7" descr="C:\Users\ооо\AppData\Local\Microsoft\Windows\Temporary Internet Files\Content.IE5\F2MR4V2A\MC9003980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1741932" cy="1815084"/>
          </a:xfrm>
          <a:prstGeom prst="rect">
            <a:avLst/>
          </a:prstGeom>
          <a:noFill/>
        </p:spPr>
      </p:pic>
      <p:pic>
        <p:nvPicPr>
          <p:cNvPr id="2058" name="Picture 10" descr="C:\Users\ооо\AppData\Local\Microsoft\Windows\Temporary Internet Files\Content.IE5\USWJTJUF\MC9001983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2442927" cy="1883121"/>
          </a:xfrm>
          <a:prstGeom prst="rect">
            <a:avLst/>
          </a:prstGeom>
          <a:noFill/>
        </p:spPr>
      </p:pic>
      <p:pic>
        <p:nvPicPr>
          <p:cNvPr id="17" name="Picture 6" descr="C:\Users\ооо\AppData\Local\Microsoft\Windows\Temporary Internet Files\Content.IE5\USWJTJUF\MC9002337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1728193" cy="1628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/>
              <a:t>1. Кто и зачем изобрел секретные коды общения?</a:t>
            </a:r>
          </a:p>
          <a:p>
            <a:r>
              <a:rPr lang="ru-RU" dirty="0" smtClean="0"/>
              <a:t>2. Какими символами общения</a:t>
            </a:r>
          </a:p>
          <a:p>
            <a:r>
              <a:rPr lang="ru-RU" dirty="0" smtClean="0"/>
              <a:t>пользовались древние египтяне? </a:t>
            </a:r>
          </a:p>
          <a:p>
            <a:r>
              <a:rPr lang="ru-RU" dirty="0" smtClean="0"/>
              <a:t>3. Каковы корни английского алфавита?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Как общались люди в древности?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ооо\AppData\Local\Microsoft\Windows\Temporary Internet Files\Content.IE5\USWJTJUF\MC90021576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376535" cy="20340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Что есть невербальное общение?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C:\Users\ооо\AppData\Local\Microsoft\Windows\Temporary Internet Files\Content.IE5\DD7OKNCV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чем может рассказать язык тела и жестов?</a:t>
            </a:r>
            <a:endParaRPr lang="ru-RU" dirty="0"/>
          </a:p>
        </p:txBody>
      </p:sp>
      <p:pic>
        <p:nvPicPr>
          <p:cNvPr id="7172" name="Picture 4" descr="C:\Users\ооо\AppData\Local\Microsoft\Windows\Temporary Internet Files\Content.IE5\F2MR4V2A\MC9004130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2016224" cy="2068438"/>
          </a:xfrm>
          <a:prstGeom prst="rect">
            <a:avLst/>
          </a:prstGeom>
          <a:noFill/>
        </p:spPr>
      </p:pic>
      <p:pic>
        <p:nvPicPr>
          <p:cNvPr id="7173" name="Picture 5" descr="C:\Users\ооо\AppData\Local\Microsoft\Windows\Temporary Internet Files\Content.IE5\VT9DUG9I\MM9002951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695450"/>
            <a:ext cx="1928242" cy="1373510"/>
          </a:xfrm>
          <a:prstGeom prst="rect">
            <a:avLst/>
          </a:prstGeom>
          <a:noFill/>
        </p:spPr>
      </p:pic>
      <p:pic>
        <p:nvPicPr>
          <p:cNvPr id="7174" name="Picture 6" descr="C:\Users\ооо\AppData\Local\Microsoft\Windows\Temporary Internet Files\Content.IE5\USWJTJUF\MC9004280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1955800" cy="1501775"/>
          </a:xfrm>
          <a:prstGeom prst="rect">
            <a:avLst/>
          </a:prstGeom>
          <a:noFill/>
        </p:spPr>
      </p:pic>
      <p:pic>
        <p:nvPicPr>
          <p:cNvPr id="7175" name="Picture 7" descr="C:\Users\ооо\AppData\Local\Microsoft\Windows\Temporary Internet Files\Content.IE5\F2MR4V2A\MC9000890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813" y="3956050"/>
            <a:ext cx="1463675" cy="1804988"/>
          </a:xfrm>
          <a:prstGeom prst="rect">
            <a:avLst/>
          </a:prstGeom>
          <a:noFill/>
        </p:spPr>
      </p:pic>
      <p:pic>
        <p:nvPicPr>
          <p:cNvPr id="7176" name="Picture 8" descr="C:\Users\ооо\AppData\Local\Microsoft\Windows\Temporary Internet Files\Content.IE5\VT9DUG9I\MC9004324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7000" y="4684713"/>
            <a:ext cx="1841500" cy="1831975"/>
          </a:xfrm>
          <a:prstGeom prst="rect">
            <a:avLst/>
          </a:prstGeom>
          <a:noFill/>
        </p:spPr>
      </p:pic>
      <p:pic>
        <p:nvPicPr>
          <p:cNvPr id="7179" name="Picture 11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88" y="1541463"/>
            <a:ext cx="1571848" cy="1455489"/>
          </a:xfrm>
          <a:prstGeom prst="rect">
            <a:avLst/>
          </a:prstGeom>
          <a:noFill/>
        </p:spPr>
      </p:pic>
      <p:pic>
        <p:nvPicPr>
          <p:cNvPr id="9" name="Picture 5" descr="C:\Users\ооо\AppData\Local\Microsoft\Windows\Temporary Internet Files\Content.IE5\VT9DUG9I\MM9002951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1928242" cy="1373510"/>
          </a:xfrm>
          <a:prstGeom prst="rect">
            <a:avLst/>
          </a:prstGeom>
          <a:noFill/>
        </p:spPr>
      </p:pic>
      <p:pic>
        <p:nvPicPr>
          <p:cNvPr id="10" name="Picture 5" descr="C:\Users\ооо\AppData\Local\Microsoft\Windows\Temporary Internet Files\Content.IE5\VT9DUG9I\MM9002951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408" y="1853208"/>
            <a:ext cx="1928242" cy="13735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чем говорят обычные вывески?</a:t>
            </a:r>
            <a:endParaRPr lang="ru-RU" dirty="0"/>
          </a:p>
        </p:txBody>
      </p:sp>
      <p:pic>
        <p:nvPicPr>
          <p:cNvPr id="8194" name="Picture 2" descr="C:\Users\ооо\AppData\Local\Microsoft\Windows\Temporary Internet Files\Content.IE5\F2MR4V2A\MP9004010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1944216" cy="1872208"/>
          </a:xfrm>
          <a:prstGeom prst="rect">
            <a:avLst/>
          </a:prstGeom>
          <a:noFill/>
        </p:spPr>
      </p:pic>
      <p:pic>
        <p:nvPicPr>
          <p:cNvPr id="8197" name="Picture 5" descr="C:\Users\ооо\AppData\Local\Microsoft\Windows\Temporary Internet Files\Content.IE5\VT9DUG9I\MC9004325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101" y="2017713"/>
            <a:ext cx="1533004" cy="1627311"/>
          </a:xfrm>
          <a:prstGeom prst="rect">
            <a:avLst/>
          </a:prstGeom>
          <a:noFill/>
        </p:spPr>
      </p:pic>
      <p:pic>
        <p:nvPicPr>
          <p:cNvPr id="8201" name="Picture 9" descr="C:\Users\ооо\AppData\Local\Microsoft\Windows\Temporary Internet Files\Content.IE5\DD7OKNCV\MP90043325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88840"/>
            <a:ext cx="1728192" cy="1872208"/>
          </a:xfrm>
          <a:prstGeom prst="rect">
            <a:avLst/>
          </a:prstGeom>
          <a:noFill/>
        </p:spPr>
      </p:pic>
      <p:pic>
        <p:nvPicPr>
          <p:cNvPr id="8203" name="Picture 11" descr="C:\Users\ооо\AppData\Local\Microsoft\Windows\Temporary Internet Files\Content.IE5\VT9DUG9I\MC9004046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2837" y="2514600"/>
            <a:ext cx="1838325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Какие самые популярные современные средства общения?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ооо\AppData\Local\Microsoft\Windows\Temporary Internet Files\Content.IE5\F2MR4V2A\MC90043758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75" y="3066256"/>
            <a:ext cx="1822450" cy="1355725"/>
          </a:xfrm>
          <a:prstGeom prst="rect">
            <a:avLst/>
          </a:prstGeom>
          <a:noFill/>
        </p:spPr>
      </p:pic>
      <p:pic>
        <p:nvPicPr>
          <p:cNvPr id="7172" name="Picture 4" descr="C:\Users\ооо\AppData\Local\Microsoft\Windows\Temporary Internet Files\Content.IE5\USWJTJUF\MC9004359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1911350" cy="1450975"/>
          </a:xfrm>
          <a:prstGeom prst="rect">
            <a:avLst/>
          </a:prstGeom>
          <a:noFill/>
        </p:spPr>
      </p:pic>
      <p:pic>
        <p:nvPicPr>
          <p:cNvPr id="7173" name="Picture 5" descr="C:\Users\ооо\AppData\Local\Microsoft\Windows\Temporary Internet Files\Content.IE5\VT9DUG9I\MC90044062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4051300"/>
            <a:ext cx="1768475" cy="1825625"/>
          </a:xfrm>
          <a:prstGeom prst="rect">
            <a:avLst/>
          </a:prstGeom>
          <a:noFill/>
        </p:spPr>
      </p:pic>
      <p:pic>
        <p:nvPicPr>
          <p:cNvPr id="7176" name="Picture 8" descr="C:\Users\ооо\AppData\Local\Microsoft\Windows\Temporary Internet Files\Content.IE5\DD7OKNCV\MC90044025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8" y="1390650"/>
            <a:ext cx="1822450" cy="1758950"/>
          </a:xfrm>
          <a:prstGeom prst="rect">
            <a:avLst/>
          </a:prstGeom>
          <a:noFill/>
        </p:spPr>
      </p:pic>
      <p:pic>
        <p:nvPicPr>
          <p:cNvPr id="7177" name="Picture 9" descr="C:\Users\ооо\AppData\Local\Microsoft\Windows\Temporary Internet Files\Content.IE5\DD7OKNCV\MC90044145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2664296" cy="2156618"/>
          </a:xfrm>
          <a:prstGeom prst="rect">
            <a:avLst/>
          </a:prstGeom>
          <a:noFill/>
        </p:spPr>
      </p:pic>
      <p:pic>
        <p:nvPicPr>
          <p:cNvPr id="7178" name="Picture 10" descr="C:\Users\ооо\AppData\Local\Microsoft\Windows\Temporary Internet Files\Content.IE5\USWJTJUF\MC90023097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4425" y="5010150"/>
            <a:ext cx="2065338" cy="1508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Могут ли разговаривать животные?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5" y="1340768"/>
          <a:ext cx="80648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5" descr="C:\Users\ооо\AppData\Local\Microsoft\Windows\Temporary Internet Files\Content.IE5\USWJTJUF\MP90040186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00808"/>
            <a:ext cx="2376264" cy="1499592"/>
          </a:xfrm>
          <a:prstGeom prst="rect">
            <a:avLst/>
          </a:prstGeom>
          <a:noFill/>
        </p:spPr>
      </p:pic>
      <p:pic>
        <p:nvPicPr>
          <p:cNvPr id="5128" name="Picture 8" descr="C:\Users\ооо\AppData\Local\Microsoft\Windows\Temporary Internet Files\Content.IE5\F2MR4V2A\MC90028110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573016"/>
            <a:ext cx="2376264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131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Без многого может обходиться человек, но только не без человека. (Карл Дюдвиг Берне)</vt:lpstr>
      <vt:lpstr>Слайд 2</vt:lpstr>
      <vt:lpstr>Творческая команда:</vt:lpstr>
      <vt:lpstr>  Как общались люди в древности?  </vt:lpstr>
      <vt:lpstr>  Что есть невербальное общение?  </vt:lpstr>
      <vt:lpstr>О чем может рассказать язык тела и жестов?</vt:lpstr>
      <vt:lpstr>О чем говорят обычные вывески?</vt:lpstr>
      <vt:lpstr>. Какие самые популярные современные средства общения?  </vt:lpstr>
      <vt:lpstr>Могут ли разговаривать животные?</vt:lpstr>
      <vt:lpstr>Итог работы</vt:lpstr>
      <vt:lpstr>Историки  издают </vt:lpstr>
      <vt:lpstr>Психологи создают</vt:lpstr>
      <vt:lpstr>Этологи пишут</vt:lpstr>
      <vt:lpstr>Желаем Удачи!</vt:lpstr>
    </vt:vector>
  </TitlesOfParts>
  <Company>МОУДПОС "Центр информационных технологий"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многого может обходиться человек, но только не без человека. (Карл Людвиг Бёрнс)</dc:title>
  <dc:creator>k15-11-1</dc:creator>
  <cp:lastModifiedBy>ююю</cp:lastModifiedBy>
  <cp:revision>54</cp:revision>
  <dcterms:created xsi:type="dcterms:W3CDTF">2012-06-26T07:27:05Z</dcterms:created>
  <dcterms:modified xsi:type="dcterms:W3CDTF">2014-11-22T21:17:39Z</dcterms:modified>
</cp:coreProperties>
</file>