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5" r:id="rId5"/>
    <p:sldId id="266" r:id="rId6"/>
    <p:sldId id="259" r:id="rId7"/>
    <p:sldId id="264" r:id="rId8"/>
    <p:sldId id="261" r:id="rId9"/>
    <p:sldId id="268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1293F-E5EB-4A3B-8F17-FC2E1F85791E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AB69-3599-40AB-A1ED-C87F34E737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rodokk.ru/fotosmall.php?foto=city/Sankt-peterburg_96.jpg&amp;w=original" TargetMode="External"/><Relationship Id="rId3" Type="http://schemas.openxmlformats.org/officeDocument/2006/relationships/hyperlink" Target="http://muzmix.com/images/songs/74031/6.jpg" TargetMode="External"/><Relationship Id="rId7" Type="http://schemas.openxmlformats.org/officeDocument/2006/relationships/hyperlink" Target="http://www.svadbapro.ru/orders/2009/11/01/1283/photo/46.jpg?1314616113" TargetMode="External"/><Relationship Id="rId2" Type="http://schemas.openxmlformats.org/officeDocument/2006/relationships/hyperlink" Target="http://img-fotki.yandex.ru/get/5817/96104923.78/0_7054f_b5091234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pbfotos.ru/data/media/15/udkop3sv.jp" TargetMode="External"/><Relationship Id="rId5" Type="http://schemas.openxmlformats.org/officeDocument/2006/relationships/hyperlink" Target="http://hagga.ru/_fr/28/6593324.jpg" TargetMode="External"/><Relationship Id="rId4" Type="http://schemas.openxmlformats.org/officeDocument/2006/relationships/hyperlink" Target="http://www.mskvd.ru/images/moscow_arhitektors/454px-v.p._stasov_by_varnek-2102201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84" y="2060848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The </a:t>
            </a:r>
            <a:r>
              <a:rPr lang="en-US" sz="2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Andalus" pitchFamily="18" charset="-78"/>
                <a:ea typeface="Arial Unicode MS" pitchFamily="34" charset="-128"/>
                <a:cs typeface="Andalus" pitchFamily="18" charset="-78"/>
              </a:rPr>
              <a:t>Saviour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Andalus" pitchFamily="18" charset="-78"/>
                <a:ea typeface="Arial Unicode MS" pitchFamily="34" charset="-128"/>
                <a:cs typeface="Andalus" pitchFamily="18" charset="-78"/>
              </a:rPr>
              <a:t> Transfiguration Cathedral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Andalus" pitchFamily="18" charset="-78"/>
                <a:ea typeface="Arial Unicode MS" pitchFamily="34" charset="-128"/>
                <a:cs typeface="Andalus" pitchFamily="18" charset="-78"/>
              </a:rPr>
              <a:t>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Andalus" pitchFamily="18" charset="-78"/>
                <a:ea typeface="Arial Unicode MS" pitchFamily="34" charset="-128"/>
                <a:cs typeface="Andalus" pitchFamily="18" charset="-78"/>
              </a:rPr>
              <a:t>of All the Guards 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Arial Unicode MS" pitchFamily="34" charset="-128"/>
              <a:ea typeface="Arial Unicode MS" pitchFamily="34" charset="-12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744416" cy="5040560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76056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476672"/>
            <a:ext cx="4077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Презентация к учебнику М.А. </a:t>
            </a:r>
            <a:r>
              <a:rPr lang="ru-RU" i="1" dirty="0" err="1" smtClean="0">
                <a:solidFill>
                  <a:srgbClr val="002060"/>
                </a:solidFill>
              </a:rPr>
              <a:t>Гацкевич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661248"/>
            <a:ext cx="4356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ГБОУ СОШ № 180 г.Санкт-Петербург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                Белоброва Е.Д.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313617.vk.me/v313617364/3fd8/PLZZ85Ucuf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7"/>
            <a:ext cx="6715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http://img-fotki.yandex.ru/get/5817/96104923.78/0_7054f_b5091234_XL</a:t>
            </a:r>
            <a:r>
              <a:rPr lang="en-US" sz="1600" dirty="0" smtClean="0"/>
              <a:t>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6302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http://muzmix.com/images/songs/74031/6.jpg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9737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linkClick r:id="rId4"/>
              </a:rPr>
              <a:t>http://www.mskvd.ru/images/moscow_arhitektors/454px-v.p._stasov_by_varnek-21022012.jpg</a:t>
            </a:r>
            <a:r>
              <a:rPr lang="en-US" sz="1600" dirty="0" smtClean="0"/>
              <a:t>  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85992"/>
            <a:ext cx="46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http://hagga.ru/_fr/28/6593324.jpg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86058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http://www.spbfotos.ru/data/media/15/udkop3sv.jp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8576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357562"/>
            <a:ext cx="8638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http://www.svadbapro.ru/orders/2009/11/01/1283/photo/46.jpg?1314616113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857628"/>
            <a:ext cx="8844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http://www.gorodokk.ru/fotosmall.php?foto=city/Sankt-peterburg_96.jpg&amp;w=original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214290"/>
            <a:ext cx="454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Использованные интернет-ресурсы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тография Спасо-Преображенский собор : (Санкт-Петербург - Россия - Санкт-Петербург). Фотография 184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пасо-Преображенский собор - Туристическое агентство &quot;Орбита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Ограды и решетки. Фото Санкт-Петербур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894"/>
            <a:ext cx="9144000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142852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railing made from captured Turkish canons.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VADBAPRO.RU - Единая система свадебного бронирования в Санкт-Петербурге и Ленинград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т Пустого луга до Марсова поля. Течет река Мойка. От Фонтанки до Невского проспект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585791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768" y="1285860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Vasily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Stasov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30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6858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V.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Stasov’s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Works :</a:t>
            </a: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Ismailovsky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Cathedral of the Holy Trinity</a:t>
            </a: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Moscow Gates</a:t>
            </a: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Narvsky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Gates</a:t>
            </a: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Academy of Art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ото путешествия, город, река, берег, архитектура, искусство, история, россия, санкт-петербу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571480"/>
            <a:ext cx="9644130" cy="6286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142852"/>
            <a:ext cx="517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Ismailovsky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Cathedral of the Holy Trinity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gorodokk.ru/fotosmall.php?foto=city/Sankt-peterburg_96.jpg&amp;w=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14</cp:revision>
  <dcterms:created xsi:type="dcterms:W3CDTF">2014-10-15T07:56:43Z</dcterms:created>
  <dcterms:modified xsi:type="dcterms:W3CDTF">2014-11-24T18:00:21Z</dcterms:modified>
</cp:coreProperties>
</file>