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67" r:id="rId4"/>
    <p:sldId id="265" r:id="rId5"/>
    <p:sldId id="266" r:id="rId6"/>
    <p:sldId id="258" r:id="rId7"/>
    <p:sldId id="259" r:id="rId8"/>
    <p:sldId id="270" r:id="rId9"/>
    <p:sldId id="272"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E917"/>
    <a:srgbClr val="1EEC0E"/>
    <a:srgbClr val="4ACF2B"/>
    <a:srgbClr val="27EE0C"/>
    <a:srgbClr val="0518D1"/>
    <a:srgbClr val="16B01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4813" autoAdjust="0"/>
  </p:normalViewPr>
  <p:slideViewPr>
    <p:cSldViewPr>
      <p:cViewPr varScale="1">
        <p:scale>
          <a:sx n="70" d="100"/>
          <a:sy n="70" d="100"/>
        </p:scale>
        <p:origin x="1410"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24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ru-RU" noProof="0" smtClean="0"/>
              <a:t>Образец заголовка</a:t>
            </a:r>
          </a:p>
        </p:txBody>
      </p:sp>
      <p:sp>
        <p:nvSpPr>
          <p:cNvPr id="624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5" name="Rectangle 5"/>
          <p:cNvSpPr>
            <a:spLocks noGrp="1" noChangeArrowheads="1"/>
          </p:cNvSpPr>
          <p:nvPr>
            <p:ph type="ftr" sz="quarter" idx="10"/>
          </p:nvPr>
        </p:nvSpPr>
        <p:spPr/>
        <p:txBody>
          <a:bodyPr/>
          <a:lstStyle>
            <a:lvl1pPr>
              <a:defRPr smtClean="0"/>
            </a:lvl1pPr>
          </a:lstStyle>
          <a:p>
            <a:pPr>
              <a:defRPr/>
            </a:pPr>
            <a:endParaRPr lang="ru-RU"/>
          </a:p>
        </p:txBody>
      </p:sp>
      <p:sp>
        <p:nvSpPr>
          <p:cNvPr id="6" name="Rectangle 6"/>
          <p:cNvSpPr>
            <a:spLocks noGrp="1" noChangeArrowheads="1"/>
          </p:cNvSpPr>
          <p:nvPr>
            <p:ph type="sldNum" sz="quarter" idx="11"/>
          </p:nvPr>
        </p:nvSpPr>
        <p:spPr/>
        <p:txBody>
          <a:bodyPr/>
          <a:lstStyle>
            <a:lvl1pPr>
              <a:defRPr/>
            </a:lvl1pPr>
          </a:lstStyle>
          <a:p>
            <a:fld id="{00442656-85B2-41BC-9E3C-C5F71B1CFBB3}" type="slidenum">
              <a:rPr lang="ru-RU" altLang="ru-RU"/>
              <a:pPr/>
              <a:t>‹#›</a:t>
            </a:fld>
            <a:endParaRPr lang="ru-RU" altLang="ru-RU"/>
          </a:p>
        </p:txBody>
      </p:sp>
      <p:sp>
        <p:nvSpPr>
          <p:cNvPr id="7" name="Rectangle 7"/>
          <p:cNvSpPr>
            <a:spLocks noGrp="1" noChangeArrowheads="1"/>
          </p:cNvSpPr>
          <p:nvPr>
            <p:ph type="dt" sz="quarter" idx="12"/>
          </p:nvPr>
        </p:nvSpPr>
        <p:spPr/>
        <p:txBody>
          <a:bodyPr/>
          <a:lstStyle>
            <a:lvl1pPr>
              <a:defRPr smtClean="0"/>
            </a:lvl1pPr>
          </a:lstStyle>
          <a:p>
            <a:pPr>
              <a:defRPr/>
            </a:pPr>
            <a:endParaRPr lang="ru-RU"/>
          </a:p>
        </p:txBody>
      </p:sp>
    </p:spTree>
    <p:extLst>
      <p:ext uri="{BB962C8B-B14F-4D97-AF65-F5344CB8AC3E}">
        <p14:creationId xmlns:p14="http://schemas.microsoft.com/office/powerpoint/2010/main" val="366941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5B6D76F6-8F5C-4CAF-99EE-2E36E5CBB6EF}" type="slidenum">
              <a:rPr lang="ru-RU" altLang="ru-RU"/>
              <a:pPr/>
              <a:t>‹#›</a:t>
            </a:fld>
            <a:endParaRPr lang="ru-RU" altLang="ru-RU"/>
          </a:p>
        </p:txBody>
      </p:sp>
    </p:spTree>
    <p:extLst>
      <p:ext uri="{BB962C8B-B14F-4D97-AF65-F5344CB8AC3E}">
        <p14:creationId xmlns:p14="http://schemas.microsoft.com/office/powerpoint/2010/main" val="1738228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7D5DE5DB-1ED3-4DFB-B4AE-35B965BAB43F}" type="slidenum">
              <a:rPr lang="ru-RU" altLang="ru-RU"/>
              <a:pPr/>
              <a:t>‹#›</a:t>
            </a:fld>
            <a:endParaRPr lang="ru-RU" altLang="ru-RU"/>
          </a:p>
        </p:txBody>
      </p:sp>
    </p:spTree>
    <p:extLst>
      <p:ext uri="{BB962C8B-B14F-4D97-AF65-F5344CB8AC3E}">
        <p14:creationId xmlns:p14="http://schemas.microsoft.com/office/powerpoint/2010/main" val="4233073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9B015D3F-224A-4D98-836E-59FD5A629ADF}" type="slidenum">
              <a:rPr lang="ru-RU" altLang="ru-RU"/>
              <a:pPr/>
              <a:t>‹#›</a:t>
            </a:fld>
            <a:endParaRPr lang="ru-RU" altLang="ru-RU"/>
          </a:p>
        </p:txBody>
      </p:sp>
    </p:spTree>
    <p:extLst>
      <p:ext uri="{BB962C8B-B14F-4D97-AF65-F5344CB8AC3E}">
        <p14:creationId xmlns:p14="http://schemas.microsoft.com/office/powerpoint/2010/main" val="37728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71EAA6B2-A5A1-41CB-B74E-3AAFB288F78A}" type="slidenum">
              <a:rPr lang="ru-RU" altLang="ru-RU"/>
              <a:pPr/>
              <a:t>‹#›</a:t>
            </a:fld>
            <a:endParaRPr lang="ru-RU" altLang="ru-RU"/>
          </a:p>
        </p:txBody>
      </p:sp>
    </p:spTree>
    <p:extLst>
      <p:ext uri="{BB962C8B-B14F-4D97-AF65-F5344CB8AC3E}">
        <p14:creationId xmlns:p14="http://schemas.microsoft.com/office/powerpoint/2010/main" val="269243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B20FE3A5-09BB-40B9-8C2D-67000DF5E47F}" type="slidenum">
              <a:rPr lang="ru-RU" altLang="ru-RU"/>
              <a:pPr/>
              <a:t>‹#›</a:t>
            </a:fld>
            <a:endParaRPr lang="ru-RU" altLang="ru-RU"/>
          </a:p>
        </p:txBody>
      </p:sp>
    </p:spTree>
    <p:extLst>
      <p:ext uri="{BB962C8B-B14F-4D97-AF65-F5344CB8AC3E}">
        <p14:creationId xmlns:p14="http://schemas.microsoft.com/office/powerpoint/2010/main" val="702498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28C33AEA-E0DF-46F1-A7B9-4DDE998AB45F}" type="slidenum">
              <a:rPr lang="ru-RU" altLang="ru-RU"/>
              <a:pPr/>
              <a:t>‹#›</a:t>
            </a:fld>
            <a:endParaRPr lang="ru-RU" altLang="ru-RU"/>
          </a:p>
        </p:txBody>
      </p:sp>
    </p:spTree>
    <p:extLst>
      <p:ext uri="{BB962C8B-B14F-4D97-AF65-F5344CB8AC3E}">
        <p14:creationId xmlns:p14="http://schemas.microsoft.com/office/powerpoint/2010/main" val="143389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CEA1A7E9-8576-413C-92DC-0D07AE008B62}" type="slidenum">
              <a:rPr lang="ru-RU" altLang="ru-RU"/>
              <a:pPr/>
              <a:t>‹#›</a:t>
            </a:fld>
            <a:endParaRPr lang="ru-RU" altLang="ru-RU"/>
          </a:p>
        </p:txBody>
      </p:sp>
    </p:spTree>
    <p:extLst>
      <p:ext uri="{BB962C8B-B14F-4D97-AF65-F5344CB8AC3E}">
        <p14:creationId xmlns:p14="http://schemas.microsoft.com/office/powerpoint/2010/main" val="43281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F5BD710A-BC17-4C18-BB42-859490C19549}" type="slidenum">
              <a:rPr lang="ru-RU" altLang="ru-RU"/>
              <a:pPr/>
              <a:t>‹#›</a:t>
            </a:fld>
            <a:endParaRPr lang="ru-RU" altLang="ru-RU"/>
          </a:p>
        </p:txBody>
      </p:sp>
    </p:spTree>
    <p:extLst>
      <p:ext uri="{BB962C8B-B14F-4D97-AF65-F5344CB8AC3E}">
        <p14:creationId xmlns:p14="http://schemas.microsoft.com/office/powerpoint/2010/main" val="3583088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486F26AB-AA0F-4DE4-9E12-9EFC9B25EFFB}" type="slidenum">
              <a:rPr lang="ru-RU" altLang="ru-RU"/>
              <a:pPr/>
              <a:t>‹#›</a:t>
            </a:fld>
            <a:endParaRPr lang="ru-RU" altLang="ru-RU"/>
          </a:p>
        </p:txBody>
      </p:sp>
    </p:spTree>
    <p:extLst>
      <p:ext uri="{BB962C8B-B14F-4D97-AF65-F5344CB8AC3E}">
        <p14:creationId xmlns:p14="http://schemas.microsoft.com/office/powerpoint/2010/main" val="124062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800286FB-858D-4958-9113-577A7363D2D3}" type="slidenum">
              <a:rPr lang="ru-RU" altLang="ru-RU"/>
              <a:pPr/>
              <a:t>‹#›</a:t>
            </a:fld>
            <a:endParaRPr lang="ru-RU" altLang="ru-RU"/>
          </a:p>
        </p:txBody>
      </p:sp>
    </p:spTree>
    <p:extLst>
      <p:ext uri="{BB962C8B-B14F-4D97-AF65-F5344CB8AC3E}">
        <p14:creationId xmlns:p14="http://schemas.microsoft.com/office/powerpoint/2010/main" val="366021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443"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4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ru-RU"/>
          </a:p>
        </p:txBody>
      </p:sp>
      <p:sp>
        <p:nvSpPr>
          <p:cNvPr id="614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ru-RU"/>
          </a:p>
        </p:txBody>
      </p:sp>
      <p:sp>
        <p:nvSpPr>
          <p:cNvPr id="614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82DC5767-7E5F-486C-81C2-9C52BA9E49EE}"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476375" y="404813"/>
            <a:ext cx="5975350" cy="247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ru-RU" altLang="ru-RU" sz="3600" b="1">
                <a:solidFill>
                  <a:srgbClr val="FF0000"/>
                </a:solidFill>
                <a:latin typeface="Times New Roman" panose="02020603050405020304" pitchFamily="18" charset="0"/>
              </a:rPr>
              <a:t>Открытый урок</a:t>
            </a:r>
          </a:p>
          <a:p>
            <a:pPr algn="ctr" eaLnBrk="1" hangingPunct="1">
              <a:spcBef>
                <a:spcPct val="50000"/>
              </a:spcBef>
            </a:pPr>
            <a:r>
              <a:rPr lang="ru-RU" altLang="ru-RU" sz="3600" b="1">
                <a:solidFill>
                  <a:srgbClr val="FF0000"/>
                </a:solidFill>
                <a:latin typeface="Times New Roman" panose="02020603050405020304" pitchFamily="18" charset="0"/>
              </a:rPr>
              <a:t>по теме:</a:t>
            </a:r>
          </a:p>
          <a:p>
            <a:pPr algn="ctr" eaLnBrk="1" hangingPunct="1">
              <a:spcBef>
                <a:spcPct val="50000"/>
              </a:spcBef>
            </a:pPr>
            <a:r>
              <a:rPr lang="ru-RU" altLang="ru-RU" sz="4400" b="1" i="1">
                <a:solidFill>
                  <a:srgbClr val="FF0000"/>
                </a:solidFill>
                <a:latin typeface="Times New Roman" panose="02020603050405020304" pitchFamily="18" charset="0"/>
              </a:rPr>
              <a:t>«</a:t>
            </a:r>
            <a:r>
              <a:rPr lang="en-US" altLang="ru-RU" sz="4400" b="1" i="1">
                <a:solidFill>
                  <a:srgbClr val="FF0000"/>
                </a:solidFill>
                <a:latin typeface="Times New Roman" panose="02020603050405020304" pitchFamily="18" charset="0"/>
              </a:rPr>
              <a:t>English Holidays</a:t>
            </a:r>
            <a:r>
              <a:rPr lang="ru-RU" altLang="ru-RU" sz="4400" b="1" i="1">
                <a:solidFill>
                  <a:srgbClr val="FF0000"/>
                </a:solidFill>
                <a:latin typeface="Times New Roman" panose="02020603050405020304" pitchFamily="18" charset="0"/>
              </a:rPr>
              <a:t>»</a:t>
            </a:r>
          </a:p>
        </p:txBody>
      </p:sp>
      <p:sp>
        <p:nvSpPr>
          <p:cNvPr id="3075" name="Text Box 5"/>
          <p:cNvSpPr txBox="1">
            <a:spLocks noChangeArrowheads="1"/>
          </p:cNvSpPr>
          <p:nvPr/>
        </p:nvSpPr>
        <p:spPr bwMode="auto">
          <a:xfrm>
            <a:off x="4643438" y="4868863"/>
            <a:ext cx="417671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ru-RU" altLang="ru-RU" sz="2400" b="1" dirty="0" smtClean="0">
                <a:solidFill>
                  <a:srgbClr val="FF0000"/>
                </a:solidFill>
              </a:rPr>
              <a:t>Цыганок М.Р.</a:t>
            </a:r>
          </a:p>
          <a:p>
            <a:pPr algn="r" eaLnBrk="1" hangingPunct="1">
              <a:spcBef>
                <a:spcPct val="50000"/>
              </a:spcBef>
            </a:pPr>
            <a:r>
              <a:rPr lang="ru-RU" altLang="ru-RU" sz="2400" b="1" dirty="0" smtClean="0">
                <a:solidFill>
                  <a:srgbClr val="FF0000"/>
                </a:solidFill>
              </a:rPr>
              <a:t>МБОУ СОШ №24</a:t>
            </a:r>
            <a:endParaRPr lang="ru-RU" altLang="ru-RU" sz="2400" b="1" dirty="0">
              <a:solidFill>
                <a:srgbClr val="FF0000"/>
              </a:solidFill>
            </a:endParaRPr>
          </a:p>
        </p:txBody>
      </p:sp>
      <p:sp>
        <p:nvSpPr>
          <p:cNvPr id="3076" name="Text Box 6"/>
          <p:cNvSpPr txBox="1">
            <a:spLocks noChangeArrowheads="1"/>
          </p:cNvSpPr>
          <p:nvPr/>
        </p:nvSpPr>
        <p:spPr bwMode="auto">
          <a:xfrm>
            <a:off x="3203575" y="6308725"/>
            <a:ext cx="2736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ru-RU" altLang="ru-RU" sz="2400" dirty="0" smtClean="0">
                <a:solidFill>
                  <a:srgbClr val="FF0000"/>
                </a:solidFill>
              </a:rPr>
              <a:t>Орёл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Text Box 6"/>
          <p:cNvSpPr txBox="1">
            <a:spLocks noChangeArrowheads="1"/>
          </p:cNvSpPr>
          <p:nvPr/>
        </p:nvSpPr>
        <p:spPr bwMode="auto">
          <a:xfrm>
            <a:off x="0" y="333375"/>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ru-RU" sz="3600" b="1">
                <a:solidFill>
                  <a:srgbClr val="FF0000"/>
                </a:solidFill>
              </a:rPr>
              <a:t>New Year’s day (January, 1)</a:t>
            </a:r>
            <a:endParaRPr lang="ru-RU" altLang="ru-RU" sz="3600" b="1">
              <a:solidFill>
                <a:srgbClr val="FF0000"/>
              </a:solidFill>
            </a:endParaRPr>
          </a:p>
        </p:txBody>
      </p:sp>
      <p:sp>
        <p:nvSpPr>
          <p:cNvPr id="23562" name="Text Box 10"/>
          <p:cNvSpPr txBox="1">
            <a:spLocks noChangeArrowheads="1"/>
          </p:cNvSpPr>
          <p:nvPr/>
        </p:nvSpPr>
        <p:spPr bwMode="auto">
          <a:xfrm>
            <a:off x="250825" y="3844925"/>
            <a:ext cx="864235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ru-RU" sz="2400" b="1">
                <a:solidFill>
                  <a:srgbClr val="FF0000"/>
                </a:solidFill>
              </a:rPr>
              <a:t>There are a number of holidays, which are celebrated in Great Britain every year. One of them is, of course, </a:t>
            </a:r>
            <a:r>
              <a:rPr lang="en-US" altLang="ru-RU" sz="2400" b="1" u="sng">
                <a:solidFill>
                  <a:srgbClr val="FF0000"/>
                </a:solidFill>
              </a:rPr>
              <a:t>New Year's Day on 1 January</a:t>
            </a:r>
            <a:r>
              <a:rPr lang="en-US" altLang="ru-RU" sz="2400" b="1">
                <a:solidFill>
                  <a:srgbClr val="FF0000"/>
                </a:solidFill>
              </a:rPr>
              <a:t>. It is not so popular in England as in our country, but it is rather popular in Scotland. On that day people usually visit their friends and there is a lot of dancing and eating. In Scotland people bring a piece of coal for good luck in the New Year. </a:t>
            </a:r>
            <a:endParaRPr lang="ru-RU" altLang="ru-RU" sz="2400" b="1">
              <a:solidFill>
                <a:srgbClr val="FF0000"/>
              </a:solidFill>
            </a:endParaRPr>
          </a:p>
        </p:txBody>
      </p:sp>
      <p:pic>
        <p:nvPicPr>
          <p:cNvPr id="23564" name="Picture 12" descr="рисунок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213" y="1052513"/>
            <a:ext cx="3048000" cy="268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3558"/>
                                        </p:tgtEl>
                                        <p:attrNameLst>
                                          <p:attrName>style.visibility</p:attrName>
                                        </p:attrNameLst>
                                      </p:cBhvr>
                                      <p:to>
                                        <p:strVal val="visible"/>
                                      </p:to>
                                    </p:set>
                                    <p:animEffect transition="in" filter="blinds(horizontal)">
                                      <p:cBhvr>
                                        <p:cTn id="7" dur="500"/>
                                        <p:tgtEl>
                                          <p:spTgt spid="23558"/>
                                        </p:tgtEl>
                                      </p:cBhvr>
                                    </p:animEffect>
                                  </p:childTnLst>
                                </p:cTn>
                              </p:par>
                            </p:childTnLst>
                          </p:cTn>
                        </p:par>
                        <p:par>
                          <p:cTn id="8" fill="hold" nodeType="afterGroup">
                            <p:stCondLst>
                              <p:cond delay="500"/>
                            </p:stCondLst>
                            <p:childTnLst>
                              <p:par>
                                <p:cTn id="9" presetID="29" presetClass="entr" presetSubtype="0" fill="hold" grpId="0" nodeType="afterEffect">
                                  <p:stCondLst>
                                    <p:cond delay="0"/>
                                  </p:stCondLst>
                                  <p:childTnLst>
                                    <p:set>
                                      <p:cBhvr>
                                        <p:cTn id="10" dur="1" fill="hold">
                                          <p:stCondLst>
                                            <p:cond delay="0"/>
                                          </p:stCondLst>
                                        </p:cTn>
                                        <p:tgtEl>
                                          <p:spTgt spid="23562"/>
                                        </p:tgtEl>
                                        <p:attrNameLst>
                                          <p:attrName>style.visibility</p:attrName>
                                        </p:attrNameLst>
                                      </p:cBhvr>
                                      <p:to>
                                        <p:strVal val="visible"/>
                                      </p:to>
                                    </p:set>
                                    <p:anim calcmode="lin" valueType="num">
                                      <p:cBhvr>
                                        <p:cTn id="11" dur="3000" fill="hold"/>
                                        <p:tgtEl>
                                          <p:spTgt spid="23562"/>
                                        </p:tgtEl>
                                        <p:attrNameLst>
                                          <p:attrName>ppt_x</p:attrName>
                                        </p:attrNameLst>
                                      </p:cBhvr>
                                      <p:tavLst>
                                        <p:tav tm="0">
                                          <p:val>
                                            <p:strVal val="#ppt_x-.2"/>
                                          </p:val>
                                        </p:tav>
                                        <p:tav tm="100000">
                                          <p:val>
                                            <p:strVal val="#ppt_x"/>
                                          </p:val>
                                        </p:tav>
                                      </p:tavLst>
                                    </p:anim>
                                    <p:anim calcmode="lin" valueType="num">
                                      <p:cBhvr>
                                        <p:cTn id="12" dur="3000" fill="hold"/>
                                        <p:tgtEl>
                                          <p:spTgt spid="23562"/>
                                        </p:tgtEl>
                                        <p:attrNameLst>
                                          <p:attrName>ppt_y</p:attrName>
                                        </p:attrNameLst>
                                      </p:cBhvr>
                                      <p:tavLst>
                                        <p:tav tm="0">
                                          <p:val>
                                            <p:strVal val="#ppt_y"/>
                                          </p:val>
                                        </p:tav>
                                        <p:tav tm="100000">
                                          <p:val>
                                            <p:strVal val="#ppt_y"/>
                                          </p:val>
                                        </p:tav>
                                      </p:tavLst>
                                    </p:anim>
                                    <p:animEffect transition="in" filter="wipe(right)" prLst="gradientSize: 0.1">
                                      <p:cBhvr>
                                        <p:cTn id="13" dur="3000"/>
                                        <p:tgtEl>
                                          <p:spTgt spid="23562"/>
                                        </p:tgtEl>
                                      </p:cBhvr>
                                    </p:animEffect>
                                  </p:childTnLst>
                                </p:cTn>
                              </p:par>
                            </p:childTnLst>
                          </p:cTn>
                        </p:par>
                        <p:par>
                          <p:cTn id="14" fill="hold" nodeType="afterGroup">
                            <p:stCondLst>
                              <p:cond delay="3500"/>
                            </p:stCondLst>
                            <p:childTnLst>
                              <p:par>
                                <p:cTn id="15" presetID="5" presetClass="entr" presetSubtype="10" fill="hold" nodeType="afterEffect">
                                  <p:stCondLst>
                                    <p:cond delay="0"/>
                                  </p:stCondLst>
                                  <p:childTnLst>
                                    <p:set>
                                      <p:cBhvr>
                                        <p:cTn id="16" dur="1" fill="hold">
                                          <p:stCondLst>
                                            <p:cond delay="0"/>
                                          </p:stCondLst>
                                        </p:cTn>
                                        <p:tgtEl>
                                          <p:spTgt spid="23564"/>
                                        </p:tgtEl>
                                        <p:attrNameLst>
                                          <p:attrName>style.visibility</p:attrName>
                                        </p:attrNameLst>
                                      </p:cBhvr>
                                      <p:to>
                                        <p:strVal val="visible"/>
                                      </p:to>
                                    </p:set>
                                    <p:animEffect transition="in" filter="checkerboard(across)">
                                      <p:cBhvr>
                                        <p:cTn id="17" dur="2000"/>
                                        <p:tgtEl>
                                          <p:spTgt spid="23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p:bldP spid="235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0" y="26035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ru-RU" sz="3600" b="1">
                <a:solidFill>
                  <a:srgbClr val="FF0000"/>
                </a:solidFill>
              </a:rPr>
              <a:t>St. Valentine’s Day (February, 24)</a:t>
            </a:r>
            <a:endParaRPr lang="ru-RU" altLang="ru-RU" sz="3600" b="1">
              <a:solidFill>
                <a:srgbClr val="FF0000"/>
              </a:solidFill>
            </a:endParaRPr>
          </a:p>
        </p:txBody>
      </p:sp>
      <p:sp>
        <p:nvSpPr>
          <p:cNvPr id="37891" name="Text Box 3"/>
          <p:cNvSpPr txBox="1">
            <a:spLocks noChangeArrowheads="1"/>
          </p:cNvSpPr>
          <p:nvPr/>
        </p:nvSpPr>
        <p:spPr bwMode="auto">
          <a:xfrm>
            <a:off x="250825" y="5670550"/>
            <a:ext cx="86423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ru-RU" sz="2400" b="1">
                <a:solidFill>
                  <a:srgbClr val="FF0000"/>
                </a:solidFill>
              </a:rPr>
              <a:t>The next holiday of the year is </a:t>
            </a:r>
            <a:r>
              <a:rPr lang="en-US" altLang="ru-RU" sz="2400" b="1" u="sng">
                <a:solidFill>
                  <a:srgbClr val="FF0000"/>
                </a:solidFill>
              </a:rPr>
              <a:t>St. Valentine's Day. It is on 14 February</a:t>
            </a:r>
            <a:r>
              <a:rPr lang="en-US" altLang="ru-RU" sz="2400" b="1">
                <a:solidFill>
                  <a:srgbClr val="FF0000"/>
                </a:solidFill>
              </a:rPr>
              <a:t>. People buy or make Valentine cards and send them to the people they love. </a:t>
            </a:r>
            <a:endParaRPr lang="ru-RU" altLang="ru-RU" sz="2400" b="1">
              <a:solidFill>
                <a:srgbClr val="FF0000"/>
              </a:solidFill>
            </a:endParaRPr>
          </a:p>
        </p:txBody>
      </p:sp>
      <p:pic>
        <p:nvPicPr>
          <p:cNvPr id="37892" name="Picture 4" descr="рисунк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1412875"/>
            <a:ext cx="4321175" cy="359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7890"/>
                                        </p:tgtEl>
                                        <p:attrNameLst>
                                          <p:attrName>ppt_x</p:attrName>
                                          <p:attrName>ppt_y</p:attrName>
                                        </p:attrNameLst>
                                      </p:cBhvr>
                                    </p:animMotion>
                                    <p:animRot by="1500000">
                                      <p:cBhvr>
                                        <p:cTn id="7" dur="125" fill="hold">
                                          <p:stCondLst>
                                            <p:cond delay="0"/>
                                          </p:stCondLst>
                                        </p:cTn>
                                        <p:tgtEl>
                                          <p:spTgt spid="37890"/>
                                        </p:tgtEl>
                                        <p:attrNameLst>
                                          <p:attrName>r</p:attrName>
                                        </p:attrNameLst>
                                      </p:cBhvr>
                                    </p:animRot>
                                    <p:animRot by="-1500000">
                                      <p:cBhvr>
                                        <p:cTn id="8" dur="125" fill="hold">
                                          <p:stCondLst>
                                            <p:cond delay="125"/>
                                          </p:stCondLst>
                                        </p:cTn>
                                        <p:tgtEl>
                                          <p:spTgt spid="37890"/>
                                        </p:tgtEl>
                                        <p:attrNameLst>
                                          <p:attrName>r</p:attrName>
                                        </p:attrNameLst>
                                      </p:cBhvr>
                                    </p:animRot>
                                    <p:animRot by="-1500000">
                                      <p:cBhvr>
                                        <p:cTn id="9" dur="125" fill="hold">
                                          <p:stCondLst>
                                            <p:cond delay="250"/>
                                          </p:stCondLst>
                                        </p:cTn>
                                        <p:tgtEl>
                                          <p:spTgt spid="37890"/>
                                        </p:tgtEl>
                                        <p:attrNameLst>
                                          <p:attrName>r</p:attrName>
                                        </p:attrNameLst>
                                      </p:cBhvr>
                                    </p:animRot>
                                    <p:animRot by="1500000">
                                      <p:cBhvr>
                                        <p:cTn id="10" dur="125" fill="hold">
                                          <p:stCondLst>
                                            <p:cond delay="375"/>
                                          </p:stCondLst>
                                        </p:cTn>
                                        <p:tgtEl>
                                          <p:spTgt spid="37890"/>
                                        </p:tgtEl>
                                        <p:attrNameLst>
                                          <p:attrName>r</p:attrName>
                                        </p:attrNameLst>
                                      </p:cBhvr>
                                    </p:animRot>
                                  </p:childTnLst>
                                </p:cTn>
                              </p:par>
                            </p:childTnLst>
                          </p:cTn>
                        </p:par>
                        <p:par>
                          <p:cTn id="11" fill="hold" nodeType="afterGroup">
                            <p:stCondLst>
                              <p:cond delay="1950"/>
                            </p:stCondLst>
                            <p:childTnLst>
                              <p:par>
                                <p:cTn id="12" presetID="21" presetClass="entr" presetSubtype="4" fill="hold" grpId="0" nodeType="afterEffect">
                                  <p:stCondLst>
                                    <p:cond delay="0"/>
                                  </p:stCondLst>
                                  <p:childTnLst>
                                    <p:set>
                                      <p:cBhvr>
                                        <p:cTn id="13" dur="1" fill="hold">
                                          <p:stCondLst>
                                            <p:cond delay="0"/>
                                          </p:stCondLst>
                                        </p:cTn>
                                        <p:tgtEl>
                                          <p:spTgt spid="37891"/>
                                        </p:tgtEl>
                                        <p:attrNameLst>
                                          <p:attrName>style.visibility</p:attrName>
                                        </p:attrNameLst>
                                      </p:cBhvr>
                                      <p:to>
                                        <p:strVal val="visible"/>
                                      </p:to>
                                    </p:set>
                                    <p:animEffect transition="in" filter="wheel(4)">
                                      <p:cBhvr>
                                        <p:cTn id="14" dur="3000"/>
                                        <p:tgtEl>
                                          <p:spTgt spid="37891"/>
                                        </p:tgtEl>
                                      </p:cBhvr>
                                    </p:animEffect>
                                  </p:childTnLst>
                                </p:cTn>
                              </p:par>
                            </p:childTnLst>
                          </p:cTn>
                        </p:par>
                        <p:par>
                          <p:cTn id="15" fill="hold" nodeType="afterGroup">
                            <p:stCondLst>
                              <p:cond delay="4950"/>
                            </p:stCondLst>
                            <p:childTnLst>
                              <p:par>
                                <p:cTn id="16" presetID="5" presetClass="entr" presetSubtype="10" fill="hold" nodeType="afterEffect">
                                  <p:stCondLst>
                                    <p:cond delay="0"/>
                                  </p:stCondLst>
                                  <p:childTnLst>
                                    <p:set>
                                      <p:cBhvr>
                                        <p:cTn id="17" dur="1" fill="hold">
                                          <p:stCondLst>
                                            <p:cond delay="0"/>
                                          </p:stCondLst>
                                        </p:cTn>
                                        <p:tgtEl>
                                          <p:spTgt spid="37892"/>
                                        </p:tgtEl>
                                        <p:attrNameLst>
                                          <p:attrName>style.visibility</p:attrName>
                                        </p:attrNameLst>
                                      </p:cBhvr>
                                      <p:to>
                                        <p:strVal val="visible"/>
                                      </p:to>
                                    </p:set>
                                    <p:animEffect transition="in" filter="checkerboard(across)">
                                      <p:cBhvr>
                                        <p:cTn id="18" dur="20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763713" y="260350"/>
            <a:ext cx="575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ru-RU" sz="3600" b="1">
                <a:solidFill>
                  <a:srgbClr val="FF0000"/>
                </a:solidFill>
              </a:rPr>
              <a:t>Mother’s Day (March)</a:t>
            </a:r>
            <a:endParaRPr lang="ru-RU" altLang="ru-RU" sz="3600" b="1">
              <a:solidFill>
                <a:srgbClr val="FF0000"/>
              </a:solidFill>
            </a:endParaRPr>
          </a:p>
        </p:txBody>
      </p:sp>
      <p:sp>
        <p:nvSpPr>
          <p:cNvPr id="35843" name="Text Box 3"/>
          <p:cNvSpPr txBox="1">
            <a:spLocks noChangeArrowheads="1"/>
          </p:cNvSpPr>
          <p:nvPr/>
        </p:nvSpPr>
        <p:spPr bwMode="auto">
          <a:xfrm>
            <a:off x="250825" y="4940300"/>
            <a:ext cx="864235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ru-RU" sz="2400" b="1" u="sng">
                <a:solidFill>
                  <a:srgbClr val="FF0000"/>
                </a:solidFill>
              </a:rPr>
              <a:t>In March there is Mother's Day</a:t>
            </a:r>
            <a:r>
              <a:rPr lang="en-US" altLang="ru-RU" sz="2400" b="1">
                <a:solidFill>
                  <a:srgbClr val="FF0000"/>
                </a:solidFill>
              </a:rPr>
              <a:t>. It is always the fourth Sunday of Lent. Mothering Sunday is a time when children pay respect to their Mothers. All the children, little or adult ones, come to their mothers on that day to express their love and gratitude.</a:t>
            </a:r>
            <a:r>
              <a:rPr lang="ru-RU" altLang="ru-RU" sz="2400" b="1">
                <a:solidFill>
                  <a:srgbClr val="FF0000"/>
                </a:solidFill>
              </a:rPr>
              <a:t> </a:t>
            </a:r>
          </a:p>
        </p:txBody>
      </p:sp>
      <p:pic>
        <p:nvPicPr>
          <p:cNvPr id="35845" name="Picture 5" descr="happy_mothers_day-1284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83923">
            <a:off x="2339975" y="1341438"/>
            <a:ext cx="4392613"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35842"/>
                                        </p:tgtEl>
                                        <p:attrNameLst>
                                          <p:attrName>style.visibility</p:attrName>
                                        </p:attrNameLst>
                                      </p:cBhvr>
                                      <p:to>
                                        <p:strVal val="visible"/>
                                      </p:to>
                                    </p:set>
                                    <p:set>
                                      <p:cBhvr>
                                        <p:cTn id="7" dur="228" fill="hold">
                                          <p:stCondLst>
                                            <p:cond delay="0"/>
                                          </p:stCondLst>
                                        </p:cTn>
                                        <p:tgtEl>
                                          <p:spTgt spid="35842"/>
                                        </p:tgtEl>
                                        <p:attrNameLst>
                                          <p:attrName>style.rotation</p:attrName>
                                        </p:attrNameLst>
                                      </p:cBhvr>
                                      <p:to>
                                        <p:strVal val="-45.0"/>
                                      </p:to>
                                    </p:set>
                                    <p:anim calcmode="lin" valueType="num">
                                      <p:cBhvr>
                                        <p:cTn id="8" dur="228" fill="hold">
                                          <p:stCondLst>
                                            <p:cond delay="228"/>
                                          </p:stCondLst>
                                        </p:cTn>
                                        <p:tgtEl>
                                          <p:spTgt spid="3584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584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584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5842"/>
                                        </p:tgtEl>
                                        <p:attrNameLst>
                                          <p:attrName>ppt_y</p:attrName>
                                        </p:attrNameLst>
                                      </p:cBhvr>
                                      <p:tavLst>
                                        <p:tav tm="0">
                                          <p:val>
                                            <p:strVal val="#ppt_y-(0.354*#ppt_w-0.172*#ppt_h)"/>
                                          </p:val>
                                        </p:tav>
                                        <p:tav tm="100000">
                                          <p:val>
                                            <p:strVal val="#ppt_y"/>
                                          </p:val>
                                        </p:tav>
                                      </p:tavLst>
                                    </p:anim>
                                  </p:childTnLst>
                                </p:cTn>
                              </p:par>
                            </p:childTnLst>
                          </p:cTn>
                        </p:par>
                        <p:par>
                          <p:cTn id="12" fill="hold" nodeType="afterGroup">
                            <p:stCondLst>
                              <p:cond delay="4750"/>
                            </p:stCondLst>
                            <p:childTnLst>
                              <p:par>
                                <p:cTn id="13" presetID="25" presetClass="entr" presetSubtype="0" fill="hold" grpId="0" nodeType="afterEffect">
                                  <p:stCondLst>
                                    <p:cond delay="0"/>
                                  </p:stCondLst>
                                  <p:childTnLst>
                                    <p:set>
                                      <p:cBhvr>
                                        <p:cTn id="14" dur="1" fill="hold">
                                          <p:stCondLst>
                                            <p:cond delay="0"/>
                                          </p:stCondLst>
                                        </p:cTn>
                                        <p:tgtEl>
                                          <p:spTgt spid="35843"/>
                                        </p:tgtEl>
                                        <p:attrNameLst>
                                          <p:attrName>style.visibility</p:attrName>
                                        </p:attrNameLst>
                                      </p:cBhvr>
                                      <p:to>
                                        <p:strVal val="visible"/>
                                      </p:to>
                                    </p:set>
                                    <p:anim calcmode="lin" valueType="num">
                                      <p:cBhvr>
                                        <p:cTn id="15" dur="1500" decel="50000" fill="hold">
                                          <p:stCondLst>
                                            <p:cond delay="0"/>
                                          </p:stCondLst>
                                        </p:cTn>
                                        <p:tgtEl>
                                          <p:spTgt spid="35843"/>
                                        </p:tgtEl>
                                        <p:attrNameLst>
                                          <p:attrName>style.rotation</p:attrName>
                                        </p:attrNameLst>
                                      </p:cBhvr>
                                      <p:tavLst>
                                        <p:tav tm="0">
                                          <p:val>
                                            <p:fltVal val="-90"/>
                                          </p:val>
                                        </p:tav>
                                        <p:tav tm="100000">
                                          <p:val>
                                            <p:fltVal val="0"/>
                                          </p:val>
                                        </p:tav>
                                      </p:tavLst>
                                    </p:anim>
                                    <p:anim calcmode="lin" valueType="num">
                                      <p:cBhvr>
                                        <p:cTn id="16" dur="1500" decel="50000" fill="hold">
                                          <p:stCondLst>
                                            <p:cond delay="0"/>
                                          </p:stCondLst>
                                        </p:cTn>
                                        <p:tgtEl>
                                          <p:spTgt spid="35843"/>
                                        </p:tgtEl>
                                        <p:attrNameLst>
                                          <p:attrName>ppt_w</p:attrName>
                                        </p:attrNameLst>
                                      </p:cBhvr>
                                      <p:tavLst>
                                        <p:tav tm="0">
                                          <p:val>
                                            <p:strVal val="#ppt_w"/>
                                          </p:val>
                                        </p:tav>
                                        <p:tav tm="100000">
                                          <p:val>
                                            <p:strVal val="#ppt_w*.05"/>
                                          </p:val>
                                        </p:tav>
                                      </p:tavLst>
                                    </p:anim>
                                    <p:anim calcmode="lin" valueType="num">
                                      <p:cBhvr>
                                        <p:cTn id="17" dur="1500" accel="50000" fill="hold">
                                          <p:stCondLst>
                                            <p:cond delay="1500"/>
                                          </p:stCondLst>
                                        </p:cTn>
                                        <p:tgtEl>
                                          <p:spTgt spid="35843"/>
                                        </p:tgtEl>
                                        <p:attrNameLst>
                                          <p:attrName>ppt_w</p:attrName>
                                        </p:attrNameLst>
                                      </p:cBhvr>
                                      <p:tavLst>
                                        <p:tav tm="0">
                                          <p:val>
                                            <p:strVal val="#ppt_w*.05"/>
                                          </p:val>
                                        </p:tav>
                                        <p:tav tm="100000">
                                          <p:val>
                                            <p:strVal val="#ppt_w"/>
                                          </p:val>
                                        </p:tav>
                                      </p:tavLst>
                                    </p:anim>
                                    <p:anim calcmode="lin" valueType="num">
                                      <p:cBhvr>
                                        <p:cTn id="18" dur="3000" fill="hold"/>
                                        <p:tgtEl>
                                          <p:spTgt spid="35843"/>
                                        </p:tgtEl>
                                        <p:attrNameLst>
                                          <p:attrName>ppt_h</p:attrName>
                                        </p:attrNameLst>
                                      </p:cBhvr>
                                      <p:tavLst>
                                        <p:tav tm="0">
                                          <p:val>
                                            <p:strVal val="#ppt_h"/>
                                          </p:val>
                                        </p:tav>
                                        <p:tav tm="100000">
                                          <p:val>
                                            <p:strVal val="#ppt_h"/>
                                          </p:val>
                                        </p:tav>
                                      </p:tavLst>
                                    </p:anim>
                                    <p:anim calcmode="lin" valueType="num">
                                      <p:cBhvr>
                                        <p:cTn id="19" dur="1500" decel="50000" fill="hold">
                                          <p:stCondLst>
                                            <p:cond delay="0"/>
                                          </p:stCondLst>
                                        </p:cTn>
                                        <p:tgtEl>
                                          <p:spTgt spid="35843"/>
                                        </p:tgtEl>
                                        <p:attrNameLst>
                                          <p:attrName>ppt_x</p:attrName>
                                        </p:attrNameLst>
                                      </p:cBhvr>
                                      <p:tavLst>
                                        <p:tav tm="0">
                                          <p:val>
                                            <p:strVal val="#ppt_x+.4"/>
                                          </p:val>
                                        </p:tav>
                                        <p:tav tm="100000">
                                          <p:val>
                                            <p:strVal val="#ppt_x"/>
                                          </p:val>
                                        </p:tav>
                                      </p:tavLst>
                                    </p:anim>
                                    <p:anim calcmode="lin" valueType="num">
                                      <p:cBhvr>
                                        <p:cTn id="20" dur="1500" decel="50000" fill="hold">
                                          <p:stCondLst>
                                            <p:cond delay="0"/>
                                          </p:stCondLst>
                                        </p:cTn>
                                        <p:tgtEl>
                                          <p:spTgt spid="35843"/>
                                        </p:tgtEl>
                                        <p:attrNameLst>
                                          <p:attrName>ppt_y</p:attrName>
                                        </p:attrNameLst>
                                      </p:cBhvr>
                                      <p:tavLst>
                                        <p:tav tm="0">
                                          <p:val>
                                            <p:strVal val="#ppt_y-.2"/>
                                          </p:val>
                                        </p:tav>
                                        <p:tav tm="100000">
                                          <p:val>
                                            <p:strVal val="#ppt_y+.1"/>
                                          </p:val>
                                        </p:tav>
                                      </p:tavLst>
                                    </p:anim>
                                    <p:anim calcmode="lin" valueType="num">
                                      <p:cBhvr>
                                        <p:cTn id="21" dur="1500" accel="50000" fill="hold">
                                          <p:stCondLst>
                                            <p:cond delay="1500"/>
                                          </p:stCondLst>
                                        </p:cTn>
                                        <p:tgtEl>
                                          <p:spTgt spid="35843"/>
                                        </p:tgtEl>
                                        <p:attrNameLst>
                                          <p:attrName>ppt_y</p:attrName>
                                        </p:attrNameLst>
                                      </p:cBhvr>
                                      <p:tavLst>
                                        <p:tav tm="0">
                                          <p:val>
                                            <p:strVal val="#ppt_y+.1"/>
                                          </p:val>
                                        </p:tav>
                                        <p:tav tm="100000">
                                          <p:val>
                                            <p:strVal val="#ppt_y"/>
                                          </p:val>
                                        </p:tav>
                                      </p:tavLst>
                                    </p:anim>
                                    <p:animEffect transition="in" filter="fade">
                                      <p:cBhvr>
                                        <p:cTn id="22" dur="3000" decel="50000">
                                          <p:stCondLst>
                                            <p:cond delay="0"/>
                                          </p:stCondLst>
                                        </p:cTn>
                                        <p:tgtEl>
                                          <p:spTgt spid="35843"/>
                                        </p:tgtEl>
                                      </p:cBhvr>
                                    </p:animEffect>
                                  </p:childTnLst>
                                </p:cTn>
                              </p:par>
                            </p:childTnLst>
                          </p:cTn>
                        </p:par>
                        <p:par>
                          <p:cTn id="23" fill="hold" nodeType="afterGroup">
                            <p:stCondLst>
                              <p:cond delay="7750"/>
                            </p:stCondLst>
                            <p:childTnLst>
                              <p:par>
                                <p:cTn id="24" presetID="5" presetClass="entr" presetSubtype="10" fill="hold" nodeType="afterEffect">
                                  <p:stCondLst>
                                    <p:cond delay="0"/>
                                  </p:stCondLst>
                                  <p:childTnLst>
                                    <p:set>
                                      <p:cBhvr>
                                        <p:cTn id="25" dur="1" fill="hold">
                                          <p:stCondLst>
                                            <p:cond delay="0"/>
                                          </p:stCondLst>
                                        </p:cTn>
                                        <p:tgtEl>
                                          <p:spTgt spid="35845"/>
                                        </p:tgtEl>
                                        <p:attrNameLst>
                                          <p:attrName>style.visibility</p:attrName>
                                        </p:attrNameLst>
                                      </p:cBhvr>
                                      <p:to>
                                        <p:strVal val="visible"/>
                                      </p:to>
                                    </p:set>
                                    <p:animEffect transition="in" filter="checkerboard(across)">
                                      <p:cBhvr>
                                        <p:cTn id="26" dur="20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763713" y="260350"/>
            <a:ext cx="575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ru-RU" sz="3600" b="1">
                <a:solidFill>
                  <a:srgbClr val="FF0000"/>
                </a:solidFill>
              </a:rPr>
              <a:t>Easter (April)</a:t>
            </a:r>
            <a:endParaRPr lang="ru-RU" altLang="ru-RU" sz="3600" b="1">
              <a:solidFill>
                <a:srgbClr val="FF0000"/>
              </a:solidFill>
            </a:endParaRPr>
          </a:p>
        </p:txBody>
      </p:sp>
      <p:sp>
        <p:nvSpPr>
          <p:cNvPr id="36867" name="Text Box 3"/>
          <p:cNvSpPr txBox="1">
            <a:spLocks noChangeArrowheads="1"/>
          </p:cNvSpPr>
          <p:nvPr/>
        </p:nvSpPr>
        <p:spPr bwMode="auto">
          <a:xfrm>
            <a:off x="250825" y="5305425"/>
            <a:ext cx="86423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ru-RU" sz="2400" b="1" u="sng">
                <a:solidFill>
                  <a:srgbClr val="FF0000"/>
                </a:solidFill>
              </a:rPr>
              <a:t>In April there is Easter.</a:t>
            </a:r>
            <a:r>
              <a:rPr lang="en-US" altLang="ru-RU" sz="2400" b="1">
                <a:solidFill>
                  <a:srgbClr val="FF0000"/>
                </a:solidFill>
              </a:rPr>
              <a:t> At Easter children eat chocolate Easter eggs. Sometimes parents hide them in the house or in the garden and children have to look for them. </a:t>
            </a:r>
            <a:endParaRPr lang="ru-RU" altLang="ru-RU" sz="2400" b="1">
              <a:solidFill>
                <a:srgbClr val="FF0000"/>
              </a:solidFill>
            </a:endParaRPr>
          </a:p>
        </p:txBody>
      </p:sp>
      <p:pic>
        <p:nvPicPr>
          <p:cNvPr id="36868" name="Picture 4" descr="Рисунок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1052513"/>
            <a:ext cx="3960812"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3000" fill="hold"/>
                                        <p:tgtEl>
                                          <p:spTgt spid="36866"/>
                                        </p:tgtEl>
                                        <p:attrNameLst>
                                          <p:attrName>ppt_w</p:attrName>
                                        </p:attrNameLst>
                                      </p:cBhvr>
                                      <p:tavLst>
                                        <p:tav tm="0" fmla="#ppt_w*sin(2.5*pi*$)">
                                          <p:val>
                                            <p:fltVal val="0"/>
                                          </p:val>
                                        </p:tav>
                                        <p:tav tm="100000">
                                          <p:val>
                                            <p:fltVal val="1"/>
                                          </p:val>
                                        </p:tav>
                                      </p:tavLst>
                                    </p:anim>
                                    <p:anim calcmode="lin" valueType="num">
                                      <p:cBhvr>
                                        <p:cTn id="8" dur="3000" fill="hold"/>
                                        <p:tgtEl>
                                          <p:spTgt spid="36866"/>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3000"/>
                            </p:stCondLst>
                            <p:childTnLst>
                              <p:par>
                                <p:cTn id="10" presetID="41" presetClass="entr" presetSubtype="0" fill="hold" grpId="0" nodeType="afterEffect">
                                  <p:stCondLst>
                                    <p:cond delay="0"/>
                                  </p:stCondLst>
                                  <p:iterate type="lt">
                                    <p:tmPct val="10000"/>
                                  </p:iterate>
                                  <p:childTnLst>
                                    <p:set>
                                      <p:cBhvr>
                                        <p:cTn id="11" dur="1" fill="hold">
                                          <p:stCondLst>
                                            <p:cond delay="0"/>
                                          </p:stCondLst>
                                        </p:cTn>
                                        <p:tgtEl>
                                          <p:spTgt spid="36867"/>
                                        </p:tgtEl>
                                        <p:attrNameLst>
                                          <p:attrName>style.visibility</p:attrName>
                                        </p:attrNameLst>
                                      </p:cBhvr>
                                      <p:to>
                                        <p:strVal val="visible"/>
                                      </p:to>
                                    </p:set>
                                    <p:anim calcmode="lin" valueType="num">
                                      <p:cBhvr>
                                        <p:cTn id="12" dur="500" fill="hold"/>
                                        <p:tgtEl>
                                          <p:spTgt spid="36867"/>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6867"/>
                                        </p:tgtEl>
                                        <p:attrNameLst>
                                          <p:attrName>ppt_y</p:attrName>
                                        </p:attrNameLst>
                                      </p:cBhvr>
                                      <p:tavLst>
                                        <p:tav tm="0">
                                          <p:val>
                                            <p:strVal val="#ppt_y"/>
                                          </p:val>
                                        </p:tav>
                                        <p:tav tm="100000">
                                          <p:val>
                                            <p:strVal val="#ppt_y"/>
                                          </p:val>
                                        </p:tav>
                                      </p:tavLst>
                                    </p:anim>
                                    <p:anim calcmode="lin" valueType="num">
                                      <p:cBhvr>
                                        <p:cTn id="14" dur="500" fill="hold"/>
                                        <p:tgtEl>
                                          <p:spTgt spid="36867"/>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6867"/>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6867"/>
                                        </p:tgtEl>
                                      </p:cBhvr>
                                    </p:animEffect>
                                  </p:childTnLst>
                                </p:cTn>
                              </p:par>
                            </p:childTnLst>
                          </p:cTn>
                        </p:par>
                        <p:par>
                          <p:cTn id="17" fill="hold" nodeType="afterGroup">
                            <p:stCondLst>
                              <p:cond delay="10250"/>
                            </p:stCondLst>
                            <p:childTnLst>
                              <p:par>
                                <p:cTn id="18" presetID="3" presetClass="entr" presetSubtype="10" fill="hold" nodeType="afterEffect">
                                  <p:stCondLst>
                                    <p:cond delay="0"/>
                                  </p:stCondLst>
                                  <p:childTnLst>
                                    <p:set>
                                      <p:cBhvr>
                                        <p:cTn id="19" dur="1" fill="hold">
                                          <p:stCondLst>
                                            <p:cond delay="0"/>
                                          </p:stCondLst>
                                        </p:cTn>
                                        <p:tgtEl>
                                          <p:spTgt spid="36868"/>
                                        </p:tgtEl>
                                        <p:attrNameLst>
                                          <p:attrName>style.visibility</p:attrName>
                                        </p:attrNameLst>
                                      </p:cBhvr>
                                      <p:to>
                                        <p:strVal val="visible"/>
                                      </p:to>
                                    </p:set>
                                    <p:animEffect transition="in" filter="blinds(horizontal)">
                                      <p:cBhvr>
                                        <p:cTn id="20" dur="20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763713" y="260350"/>
            <a:ext cx="575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ru-RU" sz="3600" b="1">
                <a:solidFill>
                  <a:srgbClr val="FF0000"/>
                </a:solidFill>
              </a:rPr>
              <a:t>Father’s day (June)</a:t>
            </a:r>
            <a:endParaRPr lang="ru-RU" altLang="ru-RU" sz="3600" b="1">
              <a:solidFill>
                <a:srgbClr val="FF0000"/>
              </a:solidFill>
            </a:endParaRPr>
          </a:p>
        </p:txBody>
      </p:sp>
      <p:sp>
        <p:nvSpPr>
          <p:cNvPr id="27652" name="Text Box 4"/>
          <p:cNvSpPr txBox="1">
            <a:spLocks noChangeArrowheads="1"/>
          </p:cNvSpPr>
          <p:nvPr/>
        </p:nvSpPr>
        <p:spPr bwMode="auto">
          <a:xfrm>
            <a:off x="250825" y="4940300"/>
            <a:ext cx="864235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ru-RU" sz="2400" b="1" u="sng">
                <a:solidFill>
                  <a:srgbClr val="FF0000"/>
                </a:solidFill>
              </a:rPr>
              <a:t>In June there is Father's Day</a:t>
            </a:r>
            <a:r>
              <a:rPr lang="en-US" altLang="ru-RU" sz="2400" b="1">
                <a:solidFill>
                  <a:srgbClr val="FF0000"/>
                </a:solidFill>
              </a:rPr>
              <a:t>. This festival is celebrated on the third Sunday of June and therefore the date of the holiday is never fixed. On Father's Day children give or send their fathers and grandfathers cards and presents.</a:t>
            </a:r>
            <a:endParaRPr lang="ru-RU" altLang="ru-RU" sz="2400" b="1">
              <a:solidFill>
                <a:srgbClr val="FF0000"/>
              </a:solidFill>
            </a:endParaRPr>
          </a:p>
        </p:txBody>
      </p:sp>
      <p:pic>
        <p:nvPicPr>
          <p:cNvPr id="27656" name="Picture 8" descr="Рисунок 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1196975"/>
            <a:ext cx="4103687" cy="349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7650"/>
                                        </p:tgtEl>
                                        <p:attrNameLst>
                                          <p:attrName>style.visibility</p:attrName>
                                        </p:attrNameLst>
                                      </p:cBhvr>
                                      <p:to>
                                        <p:strVal val="visible"/>
                                      </p:to>
                                    </p:set>
                                    <p:anim by="(-#ppt_w*2)" calcmode="lin" valueType="num">
                                      <p:cBhvr rctx="PPT">
                                        <p:cTn id="7" dur="500" autoRev="1" fill="hold">
                                          <p:stCondLst>
                                            <p:cond delay="0"/>
                                          </p:stCondLst>
                                        </p:cTn>
                                        <p:tgtEl>
                                          <p:spTgt spid="27650"/>
                                        </p:tgtEl>
                                        <p:attrNameLst>
                                          <p:attrName>ppt_w</p:attrName>
                                        </p:attrNameLst>
                                      </p:cBhvr>
                                    </p:anim>
                                    <p:anim by="(#ppt_w*0.50)" calcmode="lin" valueType="num">
                                      <p:cBhvr>
                                        <p:cTn id="8" dur="500" decel="50000" autoRev="1" fill="hold">
                                          <p:stCondLst>
                                            <p:cond delay="0"/>
                                          </p:stCondLst>
                                        </p:cTn>
                                        <p:tgtEl>
                                          <p:spTgt spid="27650"/>
                                        </p:tgtEl>
                                        <p:attrNameLst>
                                          <p:attrName>ppt_x</p:attrName>
                                        </p:attrNameLst>
                                      </p:cBhvr>
                                    </p:anim>
                                    <p:anim from="(-#ppt_h/2)" to="(#ppt_y)" calcmode="lin" valueType="num">
                                      <p:cBhvr>
                                        <p:cTn id="9" dur="1000" fill="hold">
                                          <p:stCondLst>
                                            <p:cond delay="0"/>
                                          </p:stCondLst>
                                        </p:cTn>
                                        <p:tgtEl>
                                          <p:spTgt spid="27650"/>
                                        </p:tgtEl>
                                        <p:attrNameLst>
                                          <p:attrName>ppt_y</p:attrName>
                                        </p:attrNameLst>
                                      </p:cBhvr>
                                    </p:anim>
                                    <p:animRot by="21600000">
                                      <p:cBhvr>
                                        <p:cTn id="10" dur="1000" fill="hold">
                                          <p:stCondLst>
                                            <p:cond delay="0"/>
                                          </p:stCondLst>
                                        </p:cTn>
                                        <p:tgtEl>
                                          <p:spTgt spid="27650"/>
                                        </p:tgtEl>
                                        <p:attrNameLst>
                                          <p:attrName>r</p:attrName>
                                        </p:attrNameLst>
                                      </p:cBhvr>
                                    </p:animRot>
                                  </p:childTnLst>
                                </p:cTn>
                              </p:par>
                            </p:childTnLst>
                          </p:cTn>
                        </p:par>
                        <p:par>
                          <p:cTn id="11" fill="hold" nodeType="afterGroup">
                            <p:stCondLst>
                              <p:cond delay="2600"/>
                            </p:stCondLst>
                            <p:childTnLst>
                              <p:par>
                                <p:cTn id="12" presetID="2" presetClass="entr" presetSubtype="1" fill="hold" grpId="0" nodeType="afterEffect">
                                  <p:stCondLst>
                                    <p:cond delay="0"/>
                                  </p:stCondLst>
                                  <p:childTnLst>
                                    <p:set>
                                      <p:cBhvr>
                                        <p:cTn id="13" dur="1" fill="hold">
                                          <p:stCondLst>
                                            <p:cond delay="0"/>
                                          </p:stCondLst>
                                        </p:cTn>
                                        <p:tgtEl>
                                          <p:spTgt spid="27652"/>
                                        </p:tgtEl>
                                        <p:attrNameLst>
                                          <p:attrName>style.visibility</p:attrName>
                                        </p:attrNameLst>
                                      </p:cBhvr>
                                      <p:to>
                                        <p:strVal val="visible"/>
                                      </p:to>
                                    </p:set>
                                    <p:anim calcmode="lin" valueType="num">
                                      <p:cBhvr additive="base">
                                        <p:cTn id="14" dur="3000" fill="hold"/>
                                        <p:tgtEl>
                                          <p:spTgt spid="27652"/>
                                        </p:tgtEl>
                                        <p:attrNameLst>
                                          <p:attrName>ppt_x</p:attrName>
                                        </p:attrNameLst>
                                      </p:cBhvr>
                                      <p:tavLst>
                                        <p:tav tm="0">
                                          <p:val>
                                            <p:strVal val="#ppt_x"/>
                                          </p:val>
                                        </p:tav>
                                        <p:tav tm="100000">
                                          <p:val>
                                            <p:strVal val="#ppt_x"/>
                                          </p:val>
                                        </p:tav>
                                      </p:tavLst>
                                    </p:anim>
                                    <p:anim calcmode="lin" valueType="num">
                                      <p:cBhvr additive="base">
                                        <p:cTn id="15" dur="3000" fill="hold"/>
                                        <p:tgtEl>
                                          <p:spTgt spid="27652"/>
                                        </p:tgtEl>
                                        <p:attrNameLst>
                                          <p:attrName>ppt_y</p:attrName>
                                        </p:attrNameLst>
                                      </p:cBhvr>
                                      <p:tavLst>
                                        <p:tav tm="0">
                                          <p:val>
                                            <p:strVal val="0-#ppt_h/2"/>
                                          </p:val>
                                        </p:tav>
                                        <p:tav tm="100000">
                                          <p:val>
                                            <p:strVal val="#ppt_y"/>
                                          </p:val>
                                        </p:tav>
                                      </p:tavLst>
                                    </p:anim>
                                  </p:childTnLst>
                                </p:cTn>
                              </p:par>
                            </p:childTnLst>
                          </p:cTn>
                        </p:par>
                        <p:par>
                          <p:cTn id="16" fill="hold" nodeType="afterGroup">
                            <p:stCondLst>
                              <p:cond delay="5600"/>
                            </p:stCondLst>
                            <p:childTnLst>
                              <p:par>
                                <p:cTn id="17" presetID="3" presetClass="entr" presetSubtype="10" fill="hold" nodeType="afterEffect">
                                  <p:stCondLst>
                                    <p:cond delay="0"/>
                                  </p:stCondLst>
                                  <p:childTnLst>
                                    <p:set>
                                      <p:cBhvr>
                                        <p:cTn id="18" dur="1" fill="hold">
                                          <p:stCondLst>
                                            <p:cond delay="0"/>
                                          </p:stCondLst>
                                        </p:cTn>
                                        <p:tgtEl>
                                          <p:spTgt spid="27656"/>
                                        </p:tgtEl>
                                        <p:attrNameLst>
                                          <p:attrName>style.visibility</p:attrName>
                                        </p:attrNameLst>
                                      </p:cBhvr>
                                      <p:to>
                                        <p:strVal val="visible"/>
                                      </p:to>
                                    </p:set>
                                    <p:animEffect transition="in" filter="blinds(horizontal)">
                                      <p:cBhvr>
                                        <p:cTn id="19" dur="20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9750" y="260350"/>
            <a:ext cx="81359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ru-RU" sz="3600" b="1">
                <a:solidFill>
                  <a:srgbClr val="FF0000"/>
                </a:solidFill>
              </a:rPr>
              <a:t>Halloween (October, 31)</a:t>
            </a:r>
            <a:endParaRPr lang="ru-RU" altLang="ru-RU" sz="3600" b="1">
              <a:solidFill>
                <a:srgbClr val="FF0000"/>
              </a:solidFill>
            </a:endParaRPr>
          </a:p>
        </p:txBody>
      </p:sp>
      <p:sp>
        <p:nvSpPr>
          <p:cNvPr id="29699" name="Text Box 3"/>
          <p:cNvSpPr txBox="1">
            <a:spLocks noChangeArrowheads="1"/>
          </p:cNvSpPr>
          <p:nvPr/>
        </p:nvSpPr>
        <p:spPr bwMode="auto">
          <a:xfrm>
            <a:off x="250825" y="5305425"/>
            <a:ext cx="86423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ru-RU" sz="2400" b="1" u="sng">
                <a:solidFill>
                  <a:srgbClr val="FF0000"/>
                </a:solidFill>
              </a:rPr>
              <a:t>On 31 October there is a Halloween.</a:t>
            </a:r>
            <a:r>
              <a:rPr lang="en-US" altLang="ru-RU" sz="2400" b="1">
                <a:solidFill>
                  <a:srgbClr val="FF0000"/>
                </a:solidFill>
              </a:rPr>
              <a:t> They say ghosts and witches come out on Halloween. People make lanterns out of pumpkins. Some people have Halloween parties and dress as witches and ghosts. </a:t>
            </a:r>
            <a:endParaRPr lang="ru-RU" altLang="ru-RU" sz="2400" b="1">
              <a:solidFill>
                <a:srgbClr val="FF0000"/>
              </a:solidFill>
            </a:endParaRPr>
          </a:p>
        </p:txBody>
      </p:sp>
      <p:pic>
        <p:nvPicPr>
          <p:cNvPr id="29700" name="Picture 4" descr="Рисунок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125538"/>
            <a:ext cx="5072063" cy="380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mph" presetSubtype="0" grpId="0" nodeType="afterEffect">
                                  <p:stCondLst>
                                    <p:cond delay="0"/>
                                  </p:stCondLst>
                                  <p:childTnLst>
                                    <p:set>
                                      <p:cBhvr override="childStyle">
                                        <p:cTn id="6" dur="1000" fill="hold"/>
                                        <p:tgtEl>
                                          <p:spTgt spid="29698"/>
                                        </p:tgtEl>
                                        <p:attrNameLst>
                                          <p:attrName>style.color</p:attrName>
                                        </p:attrNameLst>
                                      </p:cBhvr>
                                      <p:to>
                                        <p:clrVal>
                                          <a:schemeClr val="accent2"/>
                                        </p:clrVal>
                                      </p:to>
                                    </p:set>
                                    <p:set>
                                      <p:cBhvr override="childStyle">
                                        <p:cTn id="7" dur="1000" fill="hold"/>
                                        <p:tgtEl>
                                          <p:spTgt spid="29698"/>
                                        </p:tgtEl>
                                        <p:attrNameLst>
                                          <p:attrName>style.fontStyle</p:attrName>
                                        </p:attrNameLst>
                                      </p:cBhvr>
                                      <p:to>
                                        <p:strVal val="italic"/>
                                      </p:to>
                                    </p:set>
                                    <p:set>
                                      <p:cBhvr>
                                        <p:cTn id="8" dur="1000" fill="hold"/>
                                        <p:tgtEl>
                                          <p:spTgt spid="29698"/>
                                        </p:tgtEl>
                                        <p:attrNameLst>
                                          <p:attrName>style.fontWeight</p:attrName>
                                        </p:attrNameLst>
                                      </p:cBhvr>
                                      <p:to>
                                        <p:strVal val="bold"/>
                                      </p:to>
                                    </p:set>
                                    <p:set>
                                      <p:cBhvr>
                                        <p:cTn id="9" dur="1000" fill="hold"/>
                                        <p:tgtEl>
                                          <p:spTgt spid="29698"/>
                                        </p:tgtEl>
                                        <p:attrNameLst>
                                          <p:attrName>style.textDecorationUnderline</p:attrName>
                                        </p:attrNameLst>
                                      </p:cBhvr>
                                      <p:to>
                                        <p:strVal val="true"/>
                                      </p:to>
                                    </p:set>
                                  </p:childTnLst>
                                </p:cTn>
                              </p:par>
                            </p:childTnLst>
                          </p:cTn>
                        </p:par>
                        <p:par>
                          <p:cTn id="10" fill="hold" nodeType="afterGroup">
                            <p:stCondLst>
                              <p:cond delay="1000"/>
                            </p:stCondLst>
                            <p:childTnLst>
                              <p:par>
                                <p:cTn id="11" presetID="39" presetClass="entr" presetSubtype="0" accel="100000" fill="hold" grpId="0" nodeType="afterEffect">
                                  <p:stCondLst>
                                    <p:cond delay="0"/>
                                  </p:stCondLst>
                                  <p:childTnLst>
                                    <p:set>
                                      <p:cBhvr>
                                        <p:cTn id="12" dur="1" fill="hold">
                                          <p:stCondLst>
                                            <p:cond delay="0"/>
                                          </p:stCondLst>
                                        </p:cTn>
                                        <p:tgtEl>
                                          <p:spTgt spid="29699"/>
                                        </p:tgtEl>
                                        <p:attrNameLst>
                                          <p:attrName>style.visibility</p:attrName>
                                        </p:attrNameLst>
                                      </p:cBhvr>
                                      <p:to>
                                        <p:strVal val="visible"/>
                                      </p:to>
                                    </p:set>
                                    <p:anim calcmode="lin" valueType="num">
                                      <p:cBhvr>
                                        <p:cTn id="13" dur="2000" fill="hold"/>
                                        <p:tgtEl>
                                          <p:spTgt spid="29699"/>
                                        </p:tgtEl>
                                        <p:attrNameLst>
                                          <p:attrName>ppt_h</p:attrName>
                                        </p:attrNameLst>
                                      </p:cBhvr>
                                      <p:tavLst>
                                        <p:tav tm="0">
                                          <p:val>
                                            <p:strVal val="#ppt_h/20"/>
                                          </p:val>
                                        </p:tav>
                                        <p:tav tm="50000">
                                          <p:val>
                                            <p:strVal val="#ppt_h/20"/>
                                          </p:val>
                                        </p:tav>
                                        <p:tav tm="100000">
                                          <p:val>
                                            <p:strVal val="#ppt_h"/>
                                          </p:val>
                                        </p:tav>
                                      </p:tavLst>
                                    </p:anim>
                                    <p:anim calcmode="lin" valueType="num">
                                      <p:cBhvr>
                                        <p:cTn id="14" dur="2000" fill="hold"/>
                                        <p:tgtEl>
                                          <p:spTgt spid="29699"/>
                                        </p:tgtEl>
                                        <p:attrNameLst>
                                          <p:attrName>ppt_w</p:attrName>
                                        </p:attrNameLst>
                                      </p:cBhvr>
                                      <p:tavLst>
                                        <p:tav tm="0">
                                          <p:val>
                                            <p:strVal val="#ppt_w+.3"/>
                                          </p:val>
                                        </p:tav>
                                        <p:tav tm="50000">
                                          <p:val>
                                            <p:strVal val="#ppt_w+.3"/>
                                          </p:val>
                                        </p:tav>
                                        <p:tav tm="100000">
                                          <p:val>
                                            <p:strVal val="#ppt_w"/>
                                          </p:val>
                                        </p:tav>
                                      </p:tavLst>
                                    </p:anim>
                                    <p:anim calcmode="lin" valueType="num">
                                      <p:cBhvr>
                                        <p:cTn id="15" dur="2000" fill="hold"/>
                                        <p:tgtEl>
                                          <p:spTgt spid="29699"/>
                                        </p:tgtEl>
                                        <p:attrNameLst>
                                          <p:attrName>ppt_x</p:attrName>
                                        </p:attrNameLst>
                                      </p:cBhvr>
                                      <p:tavLst>
                                        <p:tav tm="0">
                                          <p:val>
                                            <p:strVal val="#ppt_x-.3"/>
                                          </p:val>
                                        </p:tav>
                                        <p:tav tm="50000">
                                          <p:val>
                                            <p:strVal val="#ppt_x"/>
                                          </p:val>
                                        </p:tav>
                                        <p:tav tm="100000">
                                          <p:val>
                                            <p:strVal val="#ppt_x"/>
                                          </p:val>
                                        </p:tav>
                                      </p:tavLst>
                                    </p:anim>
                                    <p:anim calcmode="lin" valueType="num">
                                      <p:cBhvr>
                                        <p:cTn id="16" dur="2000" fill="hold"/>
                                        <p:tgtEl>
                                          <p:spTgt spid="29699"/>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3000"/>
                            </p:stCondLst>
                            <p:childTnLst>
                              <p:par>
                                <p:cTn id="18" presetID="3" presetClass="entr" presetSubtype="10" fill="hold" nodeType="afterEffect">
                                  <p:stCondLst>
                                    <p:cond delay="0"/>
                                  </p:stCondLst>
                                  <p:childTnLst>
                                    <p:set>
                                      <p:cBhvr>
                                        <p:cTn id="19" dur="1" fill="hold">
                                          <p:stCondLst>
                                            <p:cond delay="0"/>
                                          </p:stCondLst>
                                        </p:cTn>
                                        <p:tgtEl>
                                          <p:spTgt spid="29700"/>
                                        </p:tgtEl>
                                        <p:attrNameLst>
                                          <p:attrName>style.visibility</p:attrName>
                                        </p:attrNameLst>
                                      </p:cBhvr>
                                      <p:to>
                                        <p:strVal val="visible"/>
                                      </p:to>
                                    </p:set>
                                    <p:animEffect transition="in" filter="blinds(horizontal)">
                                      <p:cBhvr>
                                        <p:cTn id="20" dur="20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a:spLocks noChangeArrowheads="1"/>
          </p:cNvSpPr>
          <p:nvPr/>
        </p:nvSpPr>
        <p:spPr bwMode="auto">
          <a:xfrm>
            <a:off x="2352675" y="2060575"/>
            <a:ext cx="4572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ru-RU" altLang="ru-RU" sz="2400" b="1">
                <a:solidFill>
                  <a:srgbClr val="FF0000"/>
                </a:solidFill>
              </a:rPr>
              <a:t> </a:t>
            </a:r>
          </a:p>
          <a:p>
            <a:pPr eaLnBrk="1" hangingPunct="1"/>
            <a:r>
              <a:rPr lang="en-US" altLang="ru-RU" sz="2400" b="1">
                <a:solidFill>
                  <a:srgbClr val="FF0000"/>
                </a:solidFill>
              </a:rPr>
              <a:t>I’m so grateful to you…</a:t>
            </a:r>
            <a:endParaRPr lang="ru-RU" altLang="ru-RU" sz="2400" b="1">
              <a:solidFill>
                <a:srgbClr val="FF0000"/>
              </a:solidFill>
            </a:endParaRPr>
          </a:p>
        </p:txBody>
      </p:sp>
      <p:sp>
        <p:nvSpPr>
          <p:cNvPr id="5" name="Прямоугольник 4"/>
          <p:cNvSpPr>
            <a:spLocks noChangeArrowheads="1"/>
          </p:cNvSpPr>
          <p:nvPr/>
        </p:nvSpPr>
        <p:spPr bwMode="auto">
          <a:xfrm>
            <a:off x="2327275" y="476250"/>
            <a:ext cx="440531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n-US" altLang="ru-RU" sz="3400" b="1">
                <a:solidFill>
                  <a:srgbClr val="FF0000"/>
                </a:solidFill>
              </a:rPr>
              <a:t>GIFT-RECEIVING:</a:t>
            </a:r>
            <a:endParaRPr lang="ru-RU" altLang="ru-RU" sz="3400" b="1">
              <a:solidFill>
                <a:srgbClr val="FF0000"/>
              </a:solidFill>
            </a:endParaRPr>
          </a:p>
        </p:txBody>
      </p:sp>
      <p:sp>
        <p:nvSpPr>
          <p:cNvPr id="6" name="Прямоугольник 5"/>
          <p:cNvSpPr>
            <a:spLocks noChangeArrowheads="1"/>
          </p:cNvSpPr>
          <p:nvPr/>
        </p:nvSpPr>
        <p:spPr bwMode="auto">
          <a:xfrm>
            <a:off x="611188" y="1412875"/>
            <a:ext cx="3590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ru-RU" sz="2400" b="1">
                <a:solidFill>
                  <a:srgbClr val="FF0000"/>
                </a:solidFill>
              </a:rPr>
              <a:t>Thank you very much.</a:t>
            </a:r>
            <a:endParaRPr lang="ru-RU" altLang="ru-RU" sz="2400" b="1">
              <a:solidFill>
                <a:srgbClr val="FF0000"/>
              </a:solidFill>
            </a:endParaRPr>
          </a:p>
        </p:txBody>
      </p:sp>
      <p:sp>
        <p:nvSpPr>
          <p:cNvPr id="7" name="Прямоугольник 6"/>
          <p:cNvSpPr>
            <a:spLocks noChangeArrowheads="1"/>
          </p:cNvSpPr>
          <p:nvPr/>
        </p:nvSpPr>
        <p:spPr bwMode="auto">
          <a:xfrm>
            <a:off x="5435600" y="5084763"/>
            <a:ext cx="3211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ru-RU" sz="2400" b="1">
                <a:solidFill>
                  <a:srgbClr val="FF0000"/>
                </a:solidFill>
              </a:rPr>
              <a:t>Thanks a lot.</a:t>
            </a:r>
            <a:endParaRPr lang="ru-RU" altLang="ru-RU" sz="2400" b="1">
              <a:solidFill>
                <a:srgbClr val="FF0000"/>
              </a:solidFill>
            </a:endParaRPr>
          </a:p>
        </p:txBody>
      </p:sp>
      <p:sp>
        <p:nvSpPr>
          <p:cNvPr id="8" name="Прямоугольник 7"/>
          <p:cNvSpPr>
            <a:spLocks noChangeArrowheads="1"/>
          </p:cNvSpPr>
          <p:nvPr/>
        </p:nvSpPr>
        <p:spPr bwMode="auto">
          <a:xfrm>
            <a:off x="3527425" y="3644900"/>
            <a:ext cx="3397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ru-RU" sz="2400" b="1">
                <a:solidFill>
                  <a:srgbClr val="FF0000"/>
                </a:solidFill>
              </a:rPr>
              <a:t>I’m happy to have it.</a:t>
            </a:r>
            <a:endParaRPr lang="ru-RU" altLang="ru-RU"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nodeType="afterGroup">
                            <p:stCondLst>
                              <p:cond delay="500"/>
                            </p:stCondLst>
                            <p:childTnLst>
                              <p:par>
                                <p:cTn id="9" presetID="2" presetClass="entr" presetSubtype="4" fill="hold" nodeType="afterEffect">
                                  <p:stCondLst>
                                    <p:cond delay="50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1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1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2500"/>
                            </p:stCondLst>
                            <p:childTnLst>
                              <p:par>
                                <p:cTn id="14" presetID="2" presetClass="entr" presetSubtype="4" fill="hold" nodeType="afterEffect">
                                  <p:stCondLst>
                                    <p:cond delay="50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1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1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4500"/>
                            </p:stCondLst>
                            <p:childTnLst>
                              <p:par>
                                <p:cTn id="19" presetID="2" presetClass="entr" presetSubtype="4" fill="hold" nodeType="afterEffect">
                                  <p:stCondLst>
                                    <p:cond delay="50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additive="base">
                                        <p:cTn id="21" dur="1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2" dur="1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6500"/>
                            </p:stCondLst>
                            <p:childTnLst>
                              <p:par>
                                <p:cTn id="24" presetID="2" presetClass="entr" presetSubtype="4" fill="hold" nodeType="afterEffect">
                                  <p:stCondLst>
                                    <p:cond delay="500"/>
                                  </p:stCondLst>
                                  <p:childTnLst>
                                    <p:set>
                                      <p:cBhvr>
                                        <p:cTn id="25" dur="1" fill="hold">
                                          <p:stCondLst>
                                            <p:cond delay="0"/>
                                          </p:stCondLst>
                                        </p:cTn>
                                        <p:tgtEl>
                                          <p:spTgt spid="7">
                                            <p:txEl>
                                              <p:pRg st="0" end="0"/>
                                            </p:txEl>
                                          </p:spTgt>
                                        </p:tgtEl>
                                        <p:attrNameLst>
                                          <p:attrName>style.visibility</p:attrName>
                                        </p:attrNameLst>
                                      </p:cBhvr>
                                      <p:to>
                                        <p:strVal val="visible"/>
                                      </p:to>
                                    </p:set>
                                    <p:anim calcmode="lin" valueType="num">
                                      <p:cBhvr additive="base">
                                        <p:cTn id="26" dur="1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7" dur="1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a:spLocks noChangeArrowheads="1"/>
          </p:cNvSpPr>
          <p:nvPr/>
        </p:nvSpPr>
        <p:spPr bwMode="auto">
          <a:xfrm>
            <a:off x="2352675" y="2060575"/>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ru-RU" altLang="ru-RU" sz="2400" b="1">
                <a:solidFill>
                  <a:srgbClr val="FF0000"/>
                </a:solidFill>
              </a:rPr>
              <a:t> </a:t>
            </a:r>
          </a:p>
          <a:p>
            <a:pPr eaLnBrk="1" hangingPunct="1"/>
            <a:r>
              <a:rPr lang="en-US" altLang="ru-RU" sz="2400" b="1">
                <a:solidFill>
                  <a:srgbClr val="FF0000"/>
                </a:solidFill>
              </a:rPr>
              <a:t>Don’t mention it.</a:t>
            </a:r>
            <a:endParaRPr lang="ru-RU" altLang="ru-RU" sz="2400" b="1">
              <a:solidFill>
                <a:srgbClr val="FF0000"/>
              </a:solidFill>
            </a:endParaRPr>
          </a:p>
          <a:p>
            <a:pPr eaLnBrk="1" hangingPunct="1"/>
            <a:endParaRPr lang="ru-RU" altLang="ru-RU" sz="2400" b="1">
              <a:solidFill>
                <a:srgbClr val="FF0000"/>
              </a:solidFill>
            </a:endParaRPr>
          </a:p>
        </p:txBody>
      </p:sp>
      <p:sp>
        <p:nvSpPr>
          <p:cNvPr id="5" name="Прямоугольник 4"/>
          <p:cNvSpPr>
            <a:spLocks noChangeArrowheads="1"/>
          </p:cNvSpPr>
          <p:nvPr/>
        </p:nvSpPr>
        <p:spPr bwMode="auto">
          <a:xfrm>
            <a:off x="2327275" y="476250"/>
            <a:ext cx="440531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n-US" altLang="ru-RU" sz="3400" b="1">
                <a:solidFill>
                  <a:srgbClr val="FF0000"/>
                </a:solidFill>
              </a:rPr>
              <a:t>GIFT-GIVING:</a:t>
            </a:r>
            <a:endParaRPr lang="ru-RU" altLang="ru-RU" sz="3400" b="1">
              <a:solidFill>
                <a:srgbClr val="FF0000"/>
              </a:solidFill>
            </a:endParaRPr>
          </a:p>
        </p:txBody>
      </p:sp>
      <p:sp>
        <p:nvSpPr>
          <p:cNvPr id="6" name="Прямоугольник 5"/>
          <p:cNvSpPr>
            <a:spLocks noChangeArrowheads="1"/>
          </p:cNvSpPr>
          <p:nvPr/>
        </p:nvSpPr>
        <p:spPr bwMode="auto">
          <a:xfrm>
            <a:off x="611188" y="1412875"/>
            <a:ext cx="29162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ru-RU" sz="2400" b="1">
                <a:solidFill>
                  <a:srgbClr val="FF0000"/>
                </a:solidFill>
              </a:rPr>
              <a:t>You are welcome.</a:t>
            </a:r>
            <a:endParaRPr lang="ru-RU" altLang="ru-RU" sz="2400" b="1">
              <a:solidFill>
                <a:srgbClr val="FF0000"/>
              </a:solidFill>
            </a:endParaRPr>
          </a:p>
          <a:p>
            <a:pPr eaLnBrk="1" hangingPunct="1"/>
            <a:endParaRPr lang="ru-RU" altLang="ru-RU" sz="2400" b="1">
              <a:solidFill>
                <a:srgbClr val="FF0000"/>
              </a:solidFill>
            </a:endParaRPr>
          </a:p>
        </p:txBody>
      </p:sp>
      <p:sp>
        <p:nvSpPr>
          <p:cNvPr id="7" name="Прямоугольник 6"/>
          <p:cNvSpPr>
            <a:spLocks noChangeArrowheads="1"/>
          </p:cNvSpPr>
          <p:nvPr/>
        </p:nvSpPr>
        <p:spPr bwMode="auto">
          <a:xfrm>
            <a:off x="5435600" y="5084763"/>
            <a:ext cx="3211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ru-RU" sz="2400" b="1" dirty="0">
                <a:solidFill>
                  <a:srgbClr val="FF0000"/>
                </a:solidFill>
              </a:rPr>
              <a:t>It was my pleasure.</a:t>
            </a:r>
            <a:endParaRPr lang="ru-RU" altLang="ru-RU" sz="2400" b="1" dirty="0">
              <a:solidFill>
                <a:srgbClr val="FF0000"/>
              </a:solidFill>
            </a:endParaRPr>
          </a:p>
        </p:txBody>
      </p:sp>
      <p:sp>
        <p:nvSpPr>
          <p:cNvPr id="8" name="Прямоугольник 7"/>
          <p:cNvSpPr>
            <a:spLocks noChangeArrowheads="1"/>
          </p:cNvSpPr>
          <p:nvPr/>
        </p:nvSpPr>
        <p:spPr bwMode="auto">
          <a:xfrm>
            <a:off x="3527425" y="3644900"/>
            <a:ext cx="33686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ru-RU" sz="2400" b="1" dirty="0">
                <a:solidFill>
                  <a:srgbClr val="FF0000"/>
                </a:solidFill>
              </a:rPr>
              <a:t>I was happy to do it.</a:t>
            </a:r>
            <a:endParaRPr lang="ru-RU" altLang="ru-RU" sz="2400" b="1" dirty="0">
              <a:solidFill>
                <a:srgbClr val="FF0000"/>
              </a:solidFill>
            </a:endParaRPr>
          </a:p>
          <a:p>
            <a:pPr eaLnBrk="1" hangingPunct="1"/>
            <a:endParaRPr lang="ru-RU" altLang="ru-RU"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nodeType="afterGroup">
                            <p:stCondLst>
                              <p:cond delay="2000"/>
                            </p:stCondLst>
                            <p:childTnLst>
                              <p:par>
                                <p:cTn id="9" presetID="2" presetClass="entr" presetSubtype="4" fill="hold" nodeType="afterEffect">
                                  <p:stCondLst>
                                    <p:cond delay="50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1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1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4000"/>
                            </p:stCondLst>
                            <p:childTnLst>
                              <p:par>
                                <p:cTn id="14" presetID="2" presetClass="entr" presetSubtype="4" fill="hold" nodeType="afterEffect">
                                  <p:stCondLst>
                                    <p:cond delay="500"/>
                                  </p:stCondLst>
                                  <p:childTnLst>
                                    <p:set>
                                      <p:cBhvr>
                                        <p:cTn id="15" dur="1" fill="hold">
                                          <p:stCondLst>
                                            <p:cond delay="0"/>
                                          </p:stCondLst>
                                        </p:cTn>
                                        <p:tgtEl>
                                          <p:spTgt spid="8">
                                            <p:txEl>
                                              <p:pRg st="0" end="0"/>
                                            </p:txEl>
                                          </p:spTgt>
                                        </p:tgtEl>
                                        <p:attrNameLst>
                                          <p:attrName>style.visibility</p:attrName>
                                        </p:attrNameLst>
                                      </p:cBhvr>
                                      <p:to>
                                        <p:strVal val="visible"/>
                                      </p:to>
                                    </p:set>
                                    <p:anim calcmode="lin" valueType="num">
                                      <p:cBhvr additive="base">
                                        <p:cTn id="16" dur="1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7" dur="1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6000"/>
                            </p:stCondLst>
                            <p:childTnLst>
                              <p:par>
                                <p:cTn id="19" presetID="2" presetClass="entr" presetSubtype="4" fill="hold" nodeType="afterEffect">
                                  <p:stCondLst>
                                    <p:cond delay="50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additive="base">
                                        <p:cTn id="21" dur="1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2" dur="1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8000"/>
                            </p:stCondLst>
                            <p:childTnLst>
                              <p:par>
                                <p:cTn id="24" presetID="2" presetClass="entr" presetSubtype="4" fill="hold" grpId="0" nodeType="afterEffect">
                                  <p:stCondLst>
                                    <p:cond delay="50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1500" fill="hold"/>
                                        <p:tgtEl>
                                          <p:spTgt spid="4"/>
                                        </p:tgtEl>
                                        <p:attrNameLst>
                                          <p:attrName>ppt_x</p:attrName>
                                        </p:attrNameLst>
                                      </p:cBhvr>
                                      <p:tavLst>
                                        <p:tav tm="0">
                                          <p:val>
                                            <p:strVal val="#ppt_x"/>
                                          </p:val>
                                        </p:tav>
                                        <p:tav tm="100000">
                                          <p:val>
                                            <p:strVal val="#ppt_x"/>
                                          </p:val>
                                        </p:tav>
                                      </p:tavLst>
                                    </p:anim>
                                    <p:anim calcmode="lin" valueType="num">
                                      <p:cBhvr additive="base">
                                        <p:cTn id="27" dur="1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169</TotalTime>
  <Words>373</Words>
  <Application>Microsoft Office PowerPoint</Application>
  <PresentationFormat>Экран (4:3)</PresentationFormat>
  <Paragraphs>30</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Tahoma</vt:lpstr>
      <vt:lpstr>Arial</vt:lpstr>
      <vt:lpstr>Wingdings</vt:lpstr>
      <vt:lpstr>Calibri</vt:lpstr>
      <vt:lpstr>Times New Roman</vt:lpstr>
      <vt:lpstr>Океан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Дом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ADALYAT</dc:creator>
  <cp:lastModifiedBy>Вася</cp:lastModifiedBy>
  <cp:revision>18</cp:revision>
  <dcterms:created xsi:type="dcterms:W3CDTF">2011-09-19T19:18:39Z</dcterms:created>
  <dcterms:modified xsi:type="dcterms:W3CDTF">2014-11-15T09:06:15Z</dcterms:modified>
</cp:coreProperties>
</file>