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73" r:id="rId4"/>
    <p:sldId id="267" r:id="rId5"/>
    <p:sldId id="269" r:id="rId6"/>
    <p:sldId id="271" r:id="rId7"/>
    <p:sldId id="256" r:id="rId8"/>
    <p:sldId id="257" r:id="rId9"/>
    <p:sldId id="259" r:id="rId10"/>
    <p:sldId id="266" r:id="rId11"/>
    <p:sldId id="263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BC"/>
    <a:srgbClr val="FF0000"/>
    <a:srgbClr val="FF0066"/>
    <a:srgbClr val="FF99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64DCBA-86DA-4E73-A844-9DD0DDC909BE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2773E3-DCF9-4C10-AC8C-B5148BCAE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94A1-4560-4784-B0F6-B76EAEF10992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CA72-29FC-4ED4-937F-6410C07E0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3ACC-EF2D-4B4F-815B-6621E4F7516E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98A6-89D8-46B4-A676-16BF47C69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B344-9EAA-4525-B9F9-5CAEC29FE4E3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55977-0B6B-49A0-8057-1891FDEBF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B5289B-3B83-4A44-81B6-4B6622A49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BB6041-D3BC-480E-8B26-DB38CD377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C1E83A-A509-4BC3-9F7F-0EBED272B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62EEFE-8F9A-4EF6-884A-2865E7636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45B7A1-529E-4E28-8FDD-E55AA61A3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E0DCEC-2111-4ABF-8307-FD6EF8B02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649AA6-42A7-45A0-883B-D2C778AAE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241934-87E4-4C50-A22E-73725CFCF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8E8F-7FA9-4E0D-9E29-B680D55B899F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351A-AA7C-47F1-8863-CD4E37BFD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5E3F8E-6226-4035-9BD2-BE51C876B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CC7880-DE8A-49BB-90B7-92C9A48C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F2A353-F78E-4612-8D48-6A0F905BD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86CF-3AA6-4A10-8139-B17B91AC554C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43C9-E08D-4140-BF5C-059B6EADF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6B24-AA80-464C-B12D-8E9E7A145BF3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DDA1-4E87-44CE-B30F-B5C9F6842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EFD0-E92C-42E0-BE17-25054C2A9C56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946F-B9B6-4D8C-88EF-809A90B70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57C45-FAD0-4FC3-8553-1A13D750B5D1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90710-D1B0-41D8-830C-D528B413A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35E84-DD65-4152-90CF-A0B05230E2D0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CBB8-FA67-4D22-A8D1-3FF7BE96A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429B-BC87-4882-BB15-700FCD3160BB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2139-28FE-4255-8349-B4DC2EF41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7E32-DD3C-41AD-82D2-C0D81F55848A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07AE-8B95-44D6-A7C6-A0C4A430E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AB3D-A0EF-47EF-B0B8-E85AFCB6DA24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B6BF-858B-4A02-9811-D6742AAC6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1927-A662-49BE-87B6-31917769CD3A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C18A-BA37-40F8-BF7B-92C5DB0DF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3307-90D0-415D-9673-494E4E5BDCE5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4D05-8364-4A0F-8400-665CA50F6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6C175-51C5-41C8-8CA8-65AAA6DDD830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063B2-B46F-46EA-9BC1-1DA731AC3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75E7-8E7E-4CC7-A8E5-6A793F3F57CD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FB29-F38B-4E01-A454-746F803AA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4031-A2DF-4A7D-BF90-031104CFC3A7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1A6E-E27A-482D-AB68-530E31CA7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38136-163F-45FA-8766-EFF8FC108D52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88D4-4E70-42ED-8BEA-19198B63F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4637-E7DC-4D17-A786-813AD2B16F72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50025-0B3B-451B-978F-13A27136E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48F2-B0DB-4EF6-BF1B-5FD2F4072388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8025-AA4E-4C04-A48E-582F4094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2CA1-2401-4D5B-92DA-98F31D71E39F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B990-3BE0-43C9-855C-FE49868EB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8832-57D2-4A98-A01A-B56054E60244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B9C57-DDA0-4C84-81F7-93FFEFF48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6FEFAE-A1BB-49B3-A6A3-728304553979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BAB1F9-5E0F-4546-AD73-03FED8D1E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17FD4-29CA-4BBB-9CB0-F4757AEDE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608F26-B58C-4791-86C6-ED77625D8391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FEED55-98F3-44E9-84C1-C3AD1C161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0" y="457200"/>
            <a:ext cx="6324600" cy="8382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C00000"/>
                </a:solidFill>
              </a:rPr>
              <a:t>Постоянно действующий семинар-практикум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8400" y="6477000"/>
            <a:ext cx="2895600" cy="381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21 апреля 2011 года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1000" y="152400"/>
            <a:ext cx="5410200" cy="6096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Государственное образовательное учреждение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«Педагогическая академия»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066800"/>
            <a:ext cx="9144000" cy="936625"/>
          </a:xfrm>
          <a:prstGeom prst="rect">
            <a:avLst/>
          </a:prstGeom>
        </p:spPr>
        <p:txBody>
          <a:bodyPr anchor="ctr"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FF8FB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4000" b="1" dirty="0">
                <a:ln w="11430"/>
                <a:solidFill>
                  <a:srgbClr val="FF8FB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Декоративно-прикладное искусство. Традиции и современность</a:t>
            </a:r>
            <a:r>
              <a:rPr lang="ru-RU" sz="4000" b="1" dirty="0">
                <a:ln w="11430"/>
                <a:solidFill>
                  <a:srgbClr val="FF8FB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0" y="4572000"/>
            <a:ext cx="2178014" cy="1676400"/>
          </a:xfrm>
          <a:prstGeom prst="rect">
            <a:avLst/>
          </a:prstGeom>
          <a:ln w="38100" cap="sq">
            <a:solidFill>
              <a:srgbClr val="FF8FBC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Изображение"/>
          <p:cNvPicPr>
            <a:picLocks noChangeAspect="1" noChangeArrowheads="1"/>
          </p:cNvPicPr>
          <p:nvPr/>
        </p:nvPicPr>
        <p:blipFill>
          <a:blip r:embed="rId4" cstate="email">
            <a:lum bright="-18000" contrast="30000"/>
          </a:blip>
          <a:srcRect/>
          <a:stretch>
            <a:fillRect/>
          </a:stretch>
        </p:blipFill>
        <p:spPr bwMode="auto">
          <a:xfrm>
            <a:off x="6172200" y="4572000"/>
            <a:ext cx="2235200" cy="1676400"/>
          </a:xfrm>
          <a:prstGeom prst="rect">
            <a:avLst/>
          </a:prstGeom>
          <a:ln w="38100" cap="sq">
            <a:solidFill>
              <a:srgbClr val="FF8FBC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изо все\2010-2011уч год\21.04.мастер-класс уральская роспись\IMAG81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2362200"/>
            <a:ext cx="3429000" cy="2057400"/>
          </a:xfrm>
          <a:prstGeom prst="rect">
            <a:avLst/>
          </a:prstGeom>
          <a:ln w="38100" cap="sq">
            <a:solidFill>
              <a:srgbClr val="FF8FBC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изо все\2010-2011уч год\21.04.мастер-класс уральская роспись\IMAG818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-1032626" y="2937625"/>
            <a:ext cx="4980904" cy="2306053"/>
          </a:xfrm>
          <a:prstGeom prst="rect">
            <a:avLst/>
          </a:prstGeom>
          <a:ln w="38100" cap="sq">
            <a:solidFill>
              <a:srgbClr val="FF8FBC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886200" y="2057400"/>
            <a:ext cx="4876800" cy="2743200"/>
          </a:xfrm>
          <a:prstGeom prst="rect">
            <a:avLst/>
          </a:prstGeom>
        </p:spPr>
        <p:txBody>
          <a:bodyPr anchor="ctr"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FF8FBC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FF8FBC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внимание !</a:t>
            </a:r>
          </a:p>
        </p:txBody>
      </p:sp>
      <p:pic>
        <p:nvPicPr>
          <p:cNvPr id="1027" name="Picture 3" descr="D:\изо все\2010-2011уч год\21.04.мастер-класс уральская роспись\IMAG81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1032626" y="2937625"/>
            <a:ext cx="4980904" cy="2306053"/>
          </a:xfrm>
          <a:prstGeom prst="rect">
            <a:avLst/>
          </a:prstGeom>
          <a:ln w="38100" cap="sq">
            <a:solidFill>
              <a:srgbClr val="FF8FBC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743200" y="1066800"/>
            <a:ext cx="3720890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FF8FB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</a:t>
            </a: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41438"/>
            <a:ext cx="8147050" cy="2794000"/>
          </a:xfrm>
        </p:spPr>
        <p:txBody>
          <a:bodyPr/>
          <a:lstStyle/>
          <a:p>
            <a:pPr eaLnBrk="1" hangingPunct="1"/>
            <a:r>
              <a:rPr kumimoji="0" lang="ru-RU" sz="5000" smtClean="0">
                <a:solidFill>
                  <a:srgbClr val="0033CC"/>
                </a:solidFill>
              </a:rPr>
              <a:t>Звонкая сказка Гжели…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08400" y="4365625"/>
            <a:ext cx="54356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3200" kern="0">
              <a:latin typeface="+mn-lt"/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3200" kern="0">
              <a:latin typeface="+mn-lt"/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kern="0">
                <a:solidFill>
                  <a:srgbClr val="000066"/>
                </a:solidFill>
                <a:latin typeface="+mn-lt"/>
                <a:cs typeface="+mn-cs"/>
              </a:rPr>
              <a:t>Выполнила: ученица 11 класса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kern="0">
                <a:solidFill>
                  <a:srgbClr val="000066"/>
                </a:solidFill>
                <a:latin typeface="+mn-lt"/>
                <a:cs typeface="+mn-cs"/>
              </a:rPr>
              <a:t>              Рысина Ирина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kern="0">
                <a:solidFill>
                  <a:srgbClr val="000066"/>
                </a:solidFill>
                <a:latin typeface="+mn-lt"/>
                <a:cs typeface="+mn-cs"/>
              </a:rPr>
              <a:t>Руководитель: учитель технологии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kern="0">
                <a:solidFill>
                  <a:srgbClr val="000066"/>
                </a:solidFill>
                <a:latin typeface="+mn-lt"/>
                <a:cs typeface="+mn-cs"/>
              </a:rPr>
              <a:t>                Беспалова В. Э.</a:t>
            </a:r>
            <a:endParaRPr lang="ru-RU" sz="1600" b="1" kern="0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524000" y="228600"/>
            <a:ext cx="670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</a:rPr>
              <a:t>Московская область Раменский муниципальный район</a:t>
            </a:r>
            <a:br>
              <a:rPr lang="ru-RU" b="1">
                <a:solidFill>
                  <a:srgbClr val="000099"/>
                </a:solidFill>
              </a:rPr>
            </a:br>
            <a:r>
              <a:rPr lang="ru-RU" b="1">
                <a:solidFill>
                  <a:srgbClr val="000099"/>
                </a:solidFill>
              </a:rPr>
              <a:t> МОУ Ново-Харитоновская школа №10</a:t>
            </a:r>
            <a:r>
              <a:rPr lang="ru-RU" b="1">
                <a:solidFill>
                  <a:srgbClr val="000099"/>
                </a:solidFill>
                <a:latin typeface="Arial Narrow" pitchFamily="34" charset="0"/>
              </a:rPr>
              <a:t/>
            </a:r>
            <a:br>
              <a:rPr lang="ru-RU" b="1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b="1">
                <a:solidFill>
                  <a:srgbClr val="000099"/>
                </a:solidFill>
                <a:latin typeface="Arial Narrow" pitchFamily="34" charset="0"/>
              </a:rPr>
              <a:t>с углубленным изучением отдельных предметов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187450" y="188913"/>
            <a:ext cx="7200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0033CC"/>
                </a:solidFill>
              </a:rPr>
              <a:t>Технология</a:t>
            </a:r>
            <a:r>
              <a:rPr lang="ru-RU">
                <a:solidFill>
                  <a:srgbClr val="0033CC"/>
                </a:solidFill>
              </a:rPr>
              <a:t> </a:t>
            </a:r>
            <a:r>
              <a:rPr lang="ru-RU" sz="4400">
                <a:solidFill>
                  <a:srgbClr val="0033CC"/>
                </a:solidFill>
              </a:rPr>
              <a:t>производства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2936"/>
            <a:ext cx="75557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7345" y="2714823"/>
            <a:ext cx="86409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2.</a:t>
            </a:r>
          </a:p>
        </p:txBody>
      </p:sp>
      <p:pic>
        <p:nvPicPr>
          <p:cNvPr id="17413" name="Изображение 4" descr="Фото139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412875"/>
            <a:ext cx="2663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Изображение 9" descr="Фото139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1412875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521301" y="2787848"/>
            <a:ext cx="64807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3.</a:t>
            </a:r>
          </a:p>
        </p:txBody>
      </p:sp>
      <p:pic>
        <p:nvPicPr>
          <p:cNvPr id="17416" name="Изображение 11" descr="_DSC033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388" y="1412875"/>
            <a:ext cx="122396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5517232"/>
            <a:ext cx="7920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4.</a:t>
            </a:r>
          </a:p>
        </p:txBody>
      </p:sp>
      <p:pic>
        <p:nvPicPr>
          <p:cNvPr id="17418" name="Изображение 13" descr="_DSC027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4221163"/>
            <a:ext cx="26638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53445" y="5596607"/>
            <a:ext cx="61246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48524" y="5523582"/>
            <a:ext cx="7920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6.</a:t>
            </a: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3995738" y="4149725"/>
            <a:ext cx="2520950" cy="1928813"/>
            <a:chOff x="2517" y="2624"/>
            <a:chExt cx="1588" cy="1215"/>
          </a:xfrm>
        </p:grpSpPr>
        <p:pic>
          <p:nvPicPr>
            <p:cNvPr id="17423" name="Picture 14" descr="DSCN07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17" y="2624"/>
              <a:ext cx="1588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2632" y="2679"/>
              <a:ext cx="844" cy="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i="1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Глазуровка</a:t>
              </a:r>
            </a:p>
          </p:txBody>
        </p:sp>
      </p:grpSp>
      <p:pic>
        <p:nvPicPr>
          <p:cNvPr id="17422" name="Изображение 16" descr="_DSC034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5825" y="4149725"/>
            <a:ext cx="14001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62950" cy="993775"/>
          </a:xfrm>
        </p:spPr>
        <p:txBody>
          <a:bodyPr/>
          <a:lstStyle/>
          <a:p>
            <a:pPr eaLnBrk="1" hangingPunct="1"/>
            <a:r>
              <a:rPr kumimoji="0" lang="ru-RU" sz="4000" b="1" smtClean="0">
                <a:solidFill>
                  <a:srgbClr val="0033CC"/>
                </a:solidFill>
              </a:rPr>
              <a:t>Ожидание чуда…</a:t>
            </a:r>
          </a:p>
        </p:txBody>
      </p:sp>
      <p:pic>
        <p:nvPicPr>
          <p:cNvPr id="5" name="Изображение 4" descr="DSCN03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73238"/>
            <a:ext cx="4427538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Изображение 5" descr="DSCN0664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773238"/>
            <a:ext cx="4356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:\Users\пк\Desktop\Fony3\bv102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>
          <a:xfrm>
            <a:off x="1066800" y="3657600"/>
            <a:ext cx="2286000" cy="1600200"/>
          </a:xfrm>
        </p:spPr>
        <p:txBody>
          <a:bodyPr/>
          <a:lstStyle/>
          <a:p>
            <a:pPr algn="r" eaLnBrk="1" hangingPunct="1"/>
            <a:r>
              <a:rPr lang="ru-RU" smtClean="0"/>
              <a:t>Мастер</a:t>
            </a:r>
            <a:br>
              <a:rPr lang="ru-RU" smtClean="0"/>
            </a:br>
            <a:r>
              <a:rPr lang="ru-RU" smtClean="0"/>
              <a:t>- класс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6248400"/>
            <a:ext cx="2895600" cy="381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21 апреля 2011 года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91000" y="304800"/>
            <a:ext cx="4953000" cy="6096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Государственное образовательное учреждение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«Педагогическая академия»</a:t>
            </a:r>
          </a:p>
        </p:txBody>
      </p:sp>
      <p:pic>
        <p:nvPicPr>
          <p:cNvPr id="19462" name="Picture 2" descr="D:\изо все\2010-2011уч год\21.04.мастер-класс уральская роспись\IMAG81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1400" y="12192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00200" y="5105400"/>
            <a:ext cx="7239000" cy="9366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effectLst>
                  <a:outerShdw blurRad="50800" dist="38100" dir="2700000" algn="tl" rotWithShape="0">
                    <a:schemeClr val="accent6">
                      <a:lumMod val="20000"/>
                      <a:lumOff val="8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«Уральская роспись»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:\Users\пк\Desktop\Fony3\bv102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:\изо все\2010-2011уч год\21.04.мастер-класс уральская роспись\IMAG81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609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9BA9AC"/>
              </a:clrFrom>
              <a:clrTo>
                <a:srgbClr val="9BA9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2850" y="2438400"/>
            <a:ext cx="4083976" cy="420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Users\пк\Desktop\Fony3\bv102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609600"/>
            <a:ext cx="1789113" cy="194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609600"/>
            <a:ext cx="1787525" cy="193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609600"/>
            <a:ext cx="18261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0400" y="609600"/>
            <a:ext cx="182573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62400" y="2743200"/>
            <a:ext cx="3728141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пк\Desktop\Fony3\bv102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11"/>
          <p:cNvSpPr>
            <a:spLocks noChangeArrowheads="1"/>
          </p:cNvSpPr>
          <p:nvPr/>
        </p:nvSpPr>
        <p:spPr bwMode="auto">
          <a:xfrm>
            <a:off x="4495800" y="6211888"/>
            <a:ext cx="464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Знакомство с Урало-Сибирской росписью.</a:t>
            </a:r>
          </a:p>
          <a:p>
            <a:r>
              <a:rPr lang="ru-RU" b="1">
                <a:latin typeface="Calibri" pitchFamily="34" charset="0"/>
              </a:rPr>
              <a:t>http://festival.1september.ru/articles/553248/</a:t>
            </a:r>
          </a:p>
        </p:txBody>
      </p:sp>
      <p:pic>
        <p:nvPicPr>
          <p:cNvPr id="10" name="Picture 2" descr="D:\изо все\2010-2011уч год\21.04.мастер-класс уральская роспись\IMAG8203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228600" y="304800"/>
            <a:ext cx="63246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изо все\2010-2011уч год\21.04.мастер-класс уральская роспись\IMAG8206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724400" y="2362200"/>
            <a:ext cx="4260850" cy="311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C:\Users\пк\Desktop\Fony3\bv102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D:\изо все\2010-2011уч год\21.04.мастер-класс уральская роспись\IMAG8209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5181600" y="609600"/>
            <a:ext cx="36237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D:\изо все\2010-2011уч год\21.04.мастер-класс уральская роспись\IMAG8210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304800" y="609600"/>
            <a:ext cx="46482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96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Office Theme</vt:lpstr>
      <vt:lpstr>Оформление по умолчанию</vt:lpstr>
      <vt:lpstr>1_Office Theme</vt:lpstr>
      <vt:lpstr>Постоянно действующий семинар-практикум </vt:lpstr>
      <vt:lpstr>Звонкая сказка Гжели…</vt:lpstr>
      <vt:lpstr>Слайд 3</vt:lpstr>
      <vt:lpstr>Ожидание чуда…</vt:lpstr>
      <vt:lpstr>Мастер - класс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«Уральская роспись»</dc:title>
  <dc:creator>Татьяна</dc:creator>
  <cp:lastModifiedBy>Богачева</cp:lastModifiedBy>
  <cp:revision>43</cp:revision>
  <dcterms:created xsi:type="dcterms:W3CDTF">2011-08-25T15:38:39Z</dcterms:created>
  <dcterms:modified xsi:type="dcterms:W3CDTF">2012-02-09T05:33:41Z</dcterms:modified>
</cp:coreProperties>
</file>