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72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92882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Тема: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Начало Второй мировой войны. Советско-германские отношения.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8750" t="16250" r="4062" b="12500"/>
          <a:stretch>
            <a:fillRect/>
          </a:stretch>
        </p:blipFill>
        <p:spPr bwMode="auto">
          <a:xfrm>
            <a:off x="857224" y="2214554"/>
            <a:ext cx="742955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урока: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ru-RU" sz="3600" dirty="0" smtClean="0">
                <a:solidFill>
                  <a:srgbClr val="00B0F0"/>
                </a:solidFill>
              </a:rPr>
              <a:t>международные  отношения  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3600" dirty="0" smtClean="0">
                <a:solidFill>
                  <a:srgbClr val="00B0F0"/>
                </a:solidFill>
              </a:rPr>
              <a:t>причины войны  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3600" dirty="0" smtClean="0">
                <a:solidFill>
                  <a:srgbClr val="00B0F0"/>
                </a:solidFill>
              </a:rPr>
              <a:t>советско-германские отношения накануне войны 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3600" dirty="0" smtClean="0">
                <a:solidFill>
                  <a:srgbClr val="00B0F0"/>
                </a:solidFill>
              </a:rPr>
              <a:t>проследить ход исторических событий.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Причины: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Политические и экономические противоречия и борьба между ведущими державами за гегемонию в Европе и передел мира;</a:t>
            </a:r>
          </a:p>
          <a:p>
            <a:pPr algn="just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Приход к власти в Германии фашизма;</a:t>
            </a:r>
          </a:p>
          <a:p>
            <a:pPr algn="just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Противоречия между социализмом и капитализмом и возникший на этой основе антикоммунизм как ведущая тенденция в политике капиталистических государств, в том числе демократических стран.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Рост советских вооруженных сил: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43048"/>
          <a:ext cx="8643998" cy="4143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5490"/>
                <a:gridCol w="2107405"/>
                <a:gridCol w="2031103"/>
              </a:tblGrid>
              <a:tr h="369097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 01.01.1939г.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 22.06.1941г.</a:t>
                      </a:r>
                      <a:endParaRPr lang="ru-RU" sz="2800" dirty="0"/>
                    </a:p>
                  </a:txBody>
                  <a:tcPr/>
                </a:tc>
              </a:tr>
              <a:tr h="369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Личный состав (тыс. чел.)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1943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5710</a:t>
                      </a:r>
                      <a:endParaRPr lang="ru-RU" sz="2800" dirty="0"/>
                    </a:p>
                  </a:txBody>
                  <a:tcPr/>
                </a:tc>
              </a:tr>
              <a:tr h="369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Дивизии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136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303</a:t>
                      </a:r>
                      <a:endParaRPr lang="ru-RU" sz="2800" dirty="0"/>
                    </a:p>
                  </a:txBody>
                  <a:tcPr/>
                </a:tc>
              </a:tr>
              <a:tr h="369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Орудия и минометы (тыс.)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55,8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115,9</a:t>
                      </a:r>
                      <a:endParaRPr lang="ru-RU" sz="2800" dirty="0"/>
                    </a:p>
                  </a:txBody>
                  <a:tcPr/>
                </a:tc>
              </a:tr>
              <a:tr h="369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Танки (тыс.)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18,4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23,3</a:t>
                      </a:r>
                      <a:endParaRPr lang="ru-RU" sz="2800" dirty="0"/>
                    </a:p>
                  </a:txBody>
                  <a:tcPr/>
                </a:tc>
              </a:tr>
              <a:tr h="69916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Боевые самолеты (тыс.)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17,5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22,4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F0"/>
                </a:solidFill>
              </a:rPr>
              <a:t>Цели: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Германия – захват Европы до Урала,  установление мирового господства.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Италия – воссоздание Римской империи.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Япония – господство на Тихом океане и в Азии вплоть до Урала.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Англия, Франция, США – устранение конкурентов.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Викторина: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Как называлась река в Монголии, на которой произошло столкновение советских и японских войск в 1939г.?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Как назывался договор, который был заключен 23 августа 1939г. между СССР и Германией?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Как называлась самая укрепленная линия финской обороны?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В непосредственной близости от какого крупного советского города находилась линия Маннергейма?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В каком году к СССР были присоединены Бессарабия и Северная </a:t>
            </a:r>
            <a:r>
              <a:rPr lang="ru-RU" dirty="0" err="1" smtClean="0">
                <a:solidFill>
                  <a:srgbClr val="7030A0"/>
                </a:solidFill>
              </a:rPr>
              <a:t>Буковина</a:t>
            </a:r>
            <a:r>
              <a:rPr lang="ru-RU" dirty="0" smtClean="0">
                <a:solidFill>
                  <a:srgbClr val="7030A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Какие страны в 30-е годы преследовали агрессивные планы?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После заключения, какого соглашения СССР начал поиски новой внешнеполитической линии?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Домашнее задание: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Прочитать параграф 30 и </a:t>
            </a:r>
          </a:p>
          <a:p>
            <a:pPr algn="ctr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подготовить сообщение: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«Мои земляки герои Великой Отечественной войны»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339180">
            <a:off x="541030" y="2436645"/>
            <a:ext cx="8229600" cy="1923448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C00000"/>
                </a:solidFill>
              </a:rPr>
              <a:t>Спасибо за урок, ребята! </a:t>
            </a:r>
            <a:endParaRPr lang="ru-RU" sz="7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</TotalTime>
  <Words>266</Words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Тема: Начало Второй мировой войны. Советско-германские отношения.</vt:lpstr>
      <vt:lpstr>План урока:</vt:lpstr>
      <vt:lpstr>Причины:</vt:lpstr>
      <vt:lpstr>Рост советских вооруженных сил:</vt:lpstr>
      <vt:lpstr>Цели:</vt:lpstr>
      <vt:lpstr>Викторина:</vt:lpstr>
      <vt:lpstr>Домашнее задание:</vt:lpstr>
      <vt:lpstr>Спасибо за урок, ребята!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Начало Второй мировой войны. Советско-германские отношения.</dc:title>
  <dc:creator>bc</dc:creator>
  <cp:lastModifiedBy>bc</cp:lastModifiedBy>
  <cp:revision>15</cp:revision>
  <dcterms:created xsi:type="dcterms:W3CDTF">2014-01-22T16:33:51Z</dcterms:created>
  <dcterms:modified xsi:type="dcterms:W3CDTF">2014-01-24T02:54:00Z</dcterms:modified>
</cp:coreProperties>
</file>