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9" r:id="rId4"/>
    <p:sldId id="262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786143"/>
          </a:xfrm>
        </p:spPr>
        <p:txBody>
          <a:bodyPr>
            <a:noAutofit/>
          </a:bodyPr>
          <a:lstStyle/>
          <a:p>
            <a:r>
              <a:rPr lang="ru-RU" sz="6000" dirty="0" smtClean="0">
                <a:latin typeface="Comic Sans MS" pitchFamily="66" charset="0"/>
              </a:rPr>
              <a:t/>
            </a:r>
            <a:br>
              <a:rPr lang="ru-RU" sz="6000" dirty="0" smtClean="0">
                <a:latin typeface="Comic Sans MS" pitchFamily="66" charset="0"/>
              </a:rPr>
            </a:br>
            <a:r>
              <a:rPr lang="ru-RU" sz="6000" dirty="0">
                <a:latin typeface="Comic Sans MS" pitchFamily="66" charset="0"/>
              </a:rPr>
              <a:t/>
            </a:r>
            <a:br>
              <a:rPr lang="ru-RU" sz="6000" dirty="0">
                <a:latin typeface="Comic Sans MS" pitchFamily="66" charset="0"/>
              </a:rPr>
            </a:br>
            <a:r>
              <a:rPr lang="ru-RU" sz="6000" dirty="0" smtClean="0">
                <a:latin typeface="Comic Sans MS" pitchFamily="66" charset="0"/>
              </a:rPr>
              <a:t/>
            </a:r>
            <a:br>
              <a:rPr lang="ru-RU" sz="6000" dirty="0" smtClean="0">
                <a:latin typeface="Comic Sans MS" pitchFamily="66" charset="0"/>
              </a:rPr>
            </a:br>
            <a:r>
              <a:rPr lang="ru-RU" sz="6000" dirty="0" smtClean="0">
                <a:latin typeface="Comic Sans MS" pitchFamily="66" charset="0"/>
              </a:rPr>
              <a:t>«английский для поездки»</a:t>
            </a:r>
            <a:endParaRPr lang="ru-RU" sz="6000" dirty="0">
              <a:latin typeface="Comic Sans MS" pitchFamily="66" charset="0"/>
            </a:endParaRPr>
          </a:p>
        </p:txBody>
      </p:sp>
      <p:pic>
        <p:nvPicPr>
          <p:cNvPr id="1026" name="Picture 2" descr="C:\Users\Администратор\Desktop\zif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57166"/>
            <a:ext cx="2357454" cy="24090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Администратор\Desktop\picture_source_237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285728"/>
            <a:ext cx="3702773" cy="24669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756398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будет в этом курсе?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dirty="0" smtClean="0">
                <a:latin typeface="Comic Sans MS" pitchFamily="66" charset="0"/>
              </a:rPr>
              <a:t>Основы речевого этикета в различных </a:t>
            </a:r>
            <a:r>
              <a:rPr lang="ru-RU" sz="3600" dirty="0" smtClean="0">
                <a:latin typeface="Comic Sans MS" pitchFamily="66" charset="0"/>
              </a:rPr>
              <a:t>ситуациях.</a:t>
            </a:r>
            <a:endParaRPr lang="ru-RU" sz="36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Comic Sans MS" pitchFamily="66" charset="0"/>
              </a:rPr>
              <a:t>Ознакомление с особенностями жизни и быта людей </a:t>
            </a:r>
            <a:r>
              <a:rPr lang="ru-RU" sz="3600" dirty="0" err="1" smtClean="0">
                <a:latin typeface="Comic Sans MS" pitchFamily="66" charset="0"/>
              </a:rPr>
              <a:t>англоговорящих</a:t>
            </a:r>
            <a:r>
              <a:rPr lang="ru-RU" sz="3600" dirty="0" smtClean="0">
                <a:latin typeface="Comic Sans MS" pitchFamily="66" charset="0"/>
              </a:rPr>
              <a:t> </a:t>
            </a:r>
            <a:r>
              <a:rPr lang="ru-RU" sz="3600" dirty="0" smtClean="0">
                <a:latin typeface="Comic Sans MS" pitchFamily="66" charset="0"/>
              </a:rPr>
              <a:t>стран.</a:t>
            </a:r>
            <a:endParaRPr lang="ru-RU" sz="3600" dirty="0" smtClean="0">
              <a:latin typeface="Comic Sans MS" pitchFamily="66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Users\Администратор\Desktop\x_1164442829_medi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4643446"/>
            <a:ext cx="3864509" cy="19954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C:\Users\Администратор\Desktop\63022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4714884"/>
            <a:ext cx="2803336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4104455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u="sng" dirty="0" smtClean="0">
                <a:latin typeface="Comic Sans MS" pitchFamily="66" charset="0"/>
              </a:rPr>
              <a:t>Занятия содержат следующие виды деятельности:</a:t>
            </a:r>
            <a:r>
              <a:rPr lang="ru-RU" sz="3100" u="sng" dirty="0">
                <a:latin typeface="Comic Sans MS" pitchFamily="66" charset="0"/>
              </a:rPr>
              <a:t/>
            </a:r>
            <a:br>
              <a:rPr lang="ru-RU" sz="3100" u="sng" dirty="0">
                <a:latin typeface="Comic Sans MS" pitchFamily="66" charset="0"/>
              </a:rPr>
            </a:br>
            <a:r>
              <a:rPr lang="ru-RU" sz="3100" dirty="0" smtClean="0">
                <a:latin typeface="Comic Sans MS" pitchFamily="66" charset="0"/>
              </a:rPr>
              <a:t>1. </a:t>
            </a:r>
            <a:r>
              <a:rPr lang="ru-RU" sz="3100" dirty="0" smtClean="0">
                <a:latin typeface="Comic Sans MS" pitchFamily="66" charset="0"/>
              </a:rPr>
              <a:t>тексты- диалоги, </a:t>
            </a:r>
            <a:r>
              <a:rPr lang="ru-RU" sz="3100" dirty="0" err="1" smtClean="0">
                <a:latin typeface="Comic Sans MS" pitchFamily="66" charset="0"/>
              </a:rPr>
              <a:t>полилоги</a:t>
            </a:r>
            <a:r>
              <a:rPr lang="ru-RU" sz="3100" dirty="0" smtClean="0">
                <a:latin typeface="Comic Sans MS" pitchFamily="66" charset="0"/>
              </a:rPr>
              <a:t> </a:t>
            </a:r>
            <a:r>
              <a:rPr lang="ru-RU" sz="3100" dirty="0">
                <a:latin typeface="Comic Sans MS" pitchFamily="66" charset="0"/>
              </a:rPr>
              <a:t>с переводом на русский </a:t>
            </a:r>
            <a:r>
              <a:rPr lang="ru-RU" sz="3100" dirty="0" smtClean="0">
                <a:latin typeface="Comic Sans MS" pitchFamily="66" charset="0"/>
              </a:rPr>
              <a:t>язык</a:t>
            </a:r>
            <a:br>
              <a:rPr lang="ru-RU" sz="3100" dirty="0" smtClean="0">
                <a:latin typeface="Comic Sans MS" pitchFamily="66" charset="0"/>
              </a:rPr>
            </a:br>
            <a:r>
              <a:rPr lang="ru-RU" sz="3100" dirty="0" smtClean="0">
                <a:latin typeface="Comic Sans MS" pitchFamily="66" charset="0"/>
              </a:rPr>
              <a:t>2. словарь-минимум</a:t>
            </a:r>
            <a:br>
              <a:rPr lang="ru-RU" sz="3100" dirty="0" smtClean="0">
                <a:latin typeface="Comic Sans MS" pitchFamily="66" charset="0"/>
              </a:rPr>
            </a:br>
            <a:r>
              <a:rPr lang="ru-RU" sz="3100" dirty="0" smtClean="0">
                <a:latin typeface="Comic Sans MS" pitchFamily="66" charset="0"/>
              </a:rPr>
              <a:t>3.  </a:t>
            </a:r>
            <a:r>
              <a:rPr lang="ru-RU" sz="3100" dirty="0" smtClean="0">
                <a:latin typeface="Comic Sans MS" pitchFamily="66" charset="0"/>
              </a:rPr>
              <a:t>тексты </a:t>
            </a:r>
            <a:r>
              <a:rPr lang="ru-RU" sz="3100" dirty="0">
                <a:latin typeface="Comic Sans MS" pitchFamily="66" charset="0"/>
              </a:rPr>
              <a:t>для </a:t>
            </a:r>
            <a:r>
              <a:rPr lang="ru-RU" sz="3100" dirty="0" smtClean="0">
                <a:latin typeface="Comic Sans MS" pitchFamily="66" charset="0"/>
              </a:rPr>
              <a:t>чтения</a:t>
            </a:r>
            <a:br>
              <a:rPr lang="ru-RU" sz="3100" dirty="0" smtClean="0">
                <a:latin typeface="Comic Sans MS" pitchFamily="66" charset="0"/>
              </a:rPr>
            </a:br>
            <a:r>
              <a:rPr lang="ru-RU" sz="3100" dirty="0" smtClean="0">
                <a:latin typeface="Comic Sans MS" pitchFamily="66" charset="0"/>
              </a:rPr>
              <a:t>4. </a:t>
            </a:r>
            <a:r>
              <a:rPr lang="ru-RU" sz="3100" dirty="0">
                <a:latin typeface="Comic Sans MS" pitchFamily="66" charset="0"/>
              </a:rPr>
              <a:t>практические </a:t>
            </a:r>
            <a:r>
              <a:rPr lang="ru-RU" sz="3100" dirty="0" smtClean="0">
                <a:latin typeface="Comic Sans MS" pitchFamily="66" charset="0"/>
              </a:rPr>
              <a:t>упражнения</a:t>
            </a:r>
            <a:br>
              <a:rPr lang="ru-RU" sz="3100" dirty="0" smtClean="0">
                <a:latin typeface="Comic Sans MS" pitchFamily="66" charset="0"/>
              </a:rPr>
            </a:br>
            <a:r>
              <a:rPr lang="ru-RU" sz="3100" dirty="0" smtClean="0">
                <a:latin typeface="Comic Sans MS" pitchFamily="66" charset="0"/>
              </a:rPr>
              <a:t>5. </a:t>
            </a:r>
            <a:r>
              <a:rPr lang="ru-RU" sz="3100" dirty="0" smtClean="0">
                <a:latin typeface="Comic Sans MS" pitchFamily="66" charset="0"/>
              </a:rPr>
              <a:t>грамматические комментарии </a:t>
            </a:r>
            <a:r>
              <a:rPr lang="ru-RU" sz="3100" dirty="0" smtClean="0">
                <a:latin typeface="Comic Sans MS" pitchFamily="66" charset="0"/>
              </a:rPr>
              <a:t/>
            </a:r>
            <a:br>
              <a:rPr lang="ru-RU" sz="3100" dirty="0" smtClean="0">
                <a:latin typeface="Comic Sans MS" pitchFamily="66" charset="0"/>
              </a:rPr>
            </a:br>
            <a:r>
              <a:rPr lang="ru-RU" sz="3100" dirty="0" smtClean="0">
                <a:latin typeface="Comic Sans MS" pitchFamily="66" charset="0"/>
              </a:rPr>
              <a:t>6. грамматические </a:t>
            </a:r>
            <a:r>
              <a:rPr lang="ru-RU" sz="3100" dirty="0" smtClean="0">
                <a:latin typeface="Comic Sans MS" pitchFamily="66" charset="0"/>
              </a:rPr>
              <a:t/>
            </a:r>
            <a:br>
              <a:rPr lang="ru-RU" sz="3100" dirty="0" smtClean="0">
                <a:latin typeface="Comic Sans MS" pitchFamily="66" charset="0"/>
              </a:rPr>
            </a:br>
            <a:r>
              <a:rPr lang="ru-RU" sz="3100" dirty="0" smtClean="0">
                <a:latin typeface="Comic Sans MS" pitchFamily="66" charset="0"/>
              </a:rPr>
              <a:t>тесты</a:t>
            </a:r>
            <a:endParaRPr lang="ru-RU" sz="3100" dirty="0">
              <a:latin typeface="Comic Sans MS" pitchFamily="66" charset="0"/>
            </a:endParaRPr>
          </a:p>
        </p:txBody>
      </p:sp>
      <p:pic>
        <p:nvPicPr>
          <p:cNvPr id="4098" name="Picture 2" descr="C:\Users\Администратор\Desktop\l3h-f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071942"/>
            <a:ext cx="3810000" cy="25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656660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Научимся: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200" dirty="0">
                <a:latin typeface="Comic Sans MS" pitchFamily="66" charset="0"/>
                <a:ea typeface="Calibri"/>
                <a:cs typeface="Times New Roman"/>
              </a:rPr>
              <a:t>начинать, </a:t>
            </a:r>
            <a:r>
              <a:rPr lang="ru-RU" sz="3200" dirty="0" smtClean="0">
                <a:latin typeface="Comic Sans MS" pitchFamily="66" charset="0"/>
                <a:ea typeface="Calibri"/>
                <a:cs typeface="Times New Roman"/>
              </a:rPr>
              <a:t>вести, поддерживать </a:t>
            </a:r>
            <a:r>
              <a:rPr lang="ru-RU" sz="3200" dirty="0">
                <a:latin typeface="Comic Sans MS" pitchFamily="66" charset="0"/>
                <a:ea typeface="Calibri"/>
                <a:cs typeface="Times New Roman"/>
              </a:rPr>
              <a:t>и заканчивать беседу в </a:t>
            </a:r>
            <a:r>
              <a:rPr lang="ru-RU" sz="3200" dirty="0" smtClean="0">
                <a:latin typeface="Comic Sans MS" pitchFamily="66" charset="0"/>
                <a:ea typeface="Calibri"/>
                <a:cs typeface="Times New Roman"/>
              </a:rPr>
              <a:t>ситуациях </a:t>
            </a:r>
            <a:r>
              <a:rPr lang="ru-RU" sz="3200" dirty="0">
                <a:latin typeface="Comic Sans MS" pitchFamily="66" charset="0"/>
                <a:ea typeface="Calibri"/>
                <a:cs typeface="Times New Roman"/>
              </a:rPr>
              <a:t>общения, соблюдая нормы речевого этикета, при необходимости переспрашивая, уточняя;</a:t>
            </a:r>
            <a:r>
              <a:rPr lang="ru-RU" sz="3200" i="1" dirty="0">
                <a:solidFill>
                  <a:srgbClr val="000000"/>
                </a:solidFill>
                <a:latin typeface="Comic Sans MS" pitchFamily="66" charset="0"/>
                <a:ea typeface="Calibri"/>
                <a:cs typeface="Times New Roman"/>
              </a:rPr>
              <a:t> </a:t>
            </a:r>
            <a:endParaRPr lang="ru-RU" sz="3200" dirty="0" smtClean="0">
              <a:latin typeface="Comic Sans MS" pitchFamily="66" charset="0"/>
              <a:ea typeface="Calibri"/>
              <a:cs typeface="Times New Roman"/>
            </a:endParaRPr>
          </a:p>
          <a:p>
            <a:pPr marL="114300" indent="0">
              <a:buNone/>
            </a:pPr>
            <a:r>
              <a:rPr lang="ru-RU" sz="3200" dirty="0" smtClean="0">
                <a:latin typeface="Comic Sans MS" pitchFamily="66" charset="0"/>
                <a:ea typeface="Calibri"/>
                <a:cs typeface="Times New Roman"/>
              </a:rPr>
              <a:t>• </a:t>
            </a:r>
            <a:r>
              <a:rPr lang="ru-RU" sz="3200" dirty="0">
                <a:latin typeface="Comic Sans MS" pitchFamily="66" charset="0"/>
                <a:ea typeface="Calibri"/>
                <a:cs typeface="Times New Roman"/>
              </a:rPr>
              <a:t>расспрашивать собеседника и отвечать на его вопросы, </a:t>
            </a:r>
            <a:endParaRPr lang="ru-RU" sz="3200" dirty="0" smtClean="0">
              <a:latin typeface="Comic Sans MS" pitchFamily="66" charset="0"/>
              <a:ea typeface="Calibri"/>
              <a:cs typeface="Times New Roman"/>
            </a:endParaRPr>
          </a:p>
          <a:p>
            <a:pPr marL="114300" indent="0">
              <a:buNone/>
            </a:pPr>
            <a:r>
              <a:rPr lang="ru-RU" sz="3200" dirty="0" smtClean="0">
                <a:latin typeface="Comic Sans MS" pitchFamily="66" charset="0"/>
                <a:ea typeface="Calibri"/>
                <a:cs typeface="Times New Roman"/>
              </a:rPr>
              <a:t>высказывая </a:t>
            </a:r>
            <a:r>
              <a:rPr lang="ru-RU" sz="3200" dirty="0">
                <a:latin typeface="Comic Sans MS" pitchFamily="66" charset="0"/>
                <a:ea typeface="Calibri"/>
                <a:cs typeface="Times New Roman"/>
              </a:rPr>
              <a:t>свое </a:t>
            </a:r>
            <a:endParaRPr lang="ru-RU" sz="3200" dirty="0" smtClean="0">
              <a:latin typeface="Comic Sans MS" pitchFamily="66" charset="0"/>
              <a:ea typeface="Calibri"/>
              <a:cs typeface="Times New Roman"/>
            </a:endParaRPr>
          </a:p>
          <a:p>
            <a:pPr marL="114300" indent="0">
              <a:buNone/>
            </a:pPr>
            <a:r>
              <a:rPr lang="ru-RU" sz="3200" dirty="0" smtClean="0">
                <a:latin typeface="Comic Sans MS" pitchFamily="66" charset="0"/>
                <a:ea typeface="Calibri"/>
                <a:cs typeface="Times New Roman"/>
              </a:rPr>
              <a:t>мнение</a:t>
            </a:r>
            <a:r>
              <a:rPr lang="ru-RU" sz="3200" dirty="0">
                <a:latin typeface="Comic Sans MS" pitchFamily="66" charset="0"/>
                <a:ea typeface="Calibri"/>
                <a:cs typeface="Times New Roman"/>
              </a:rPr>
              <a:t>, просьбу, </a:t>
            </a:r>
            <a:endParaRPr lang="ru-RU" sz="3200" dirty="0" smtClean="0">
              <a:latin typeface="Comic Sans MS" pitchFamily="66" charset="0"/>
              <a:ea typeface="Calibri"/>
              <a:cs typeface="Times New Roman"/>
            </a:endParaRPr>
          </a:p>
          <a:p>
            <a:pPr marL="114300" indent="0">
              <a:buNone/>
            </a:pPr>
            <a:r>
              <a:rPr lang="ru-RU" sz="3200" dirty="0" smtClean="0">
                <a:latin typeface="Comic Sans MS" pitchFamily="66" charset="0"/>
                <a:ea typeface="Calibri"/>
                <a:cs typeface="Times New Roman"/>
              </a:rPr>
              <a:t>отвечать </a:t>
            </a:r>
            <a:r>
              <a:rPr lang="ru-RU" sz="3200" dirty="0">
                <a:latin typeface="Comic Sans MS" pitchFamily="66" charset="0"/>
                <a:ea typeface="Calibri"/>
                <a:cs typeface="Times New Roman"/>
              </a:rPr>
              <a:t>на предложение собеседника </a:t>
            </a:r>
            <a:r>
              <a:rPr lang="ru-RU" sz="3200" dirty="0" smtClean="0">
                <a:latin typeface="Comic Sans MS" pitchFamily="66" charset="0"/>
                <a:ea typeface="Calibri"/>
                <a:cs typeface="Times New Roman"/>
              </a:rPr>
              <a:t>согласием/отказом.</a:t>
            </a:r>
            <a:endParaRPr lang="ru-RU" sz="3200" dirty="0" smtClean="0">
              <a:latin typeface="Comic Sans MS" pitchFamily="66" charset="0"/>
              <a:ea typeface="Calibri"/>
              <a:cs typeface="Times New Roman"/>
            </a:endParaRPr>
          </a:p>
          <a:p>
            <a:pPr marL="114300" indent="0">
              <a:buNone/>
            </a:pPr>
            <a:endParaRPr lang="ru-RU" dirty="0">
              <a:latin typeface="Comic Sans MS" pitchFamily="66" charset="0"/>
            </a:endParaRPr>
          </a:p>
        </p:txBody>
      </p:sp>
      <p:pic>
        <p:nvPicPr>
          <p:cNvPr id="3074" name="Picture 2" descr="C:\Users\Администратор\Desktop\Funny_People_wall12.jpg"/>
          <p:cNvPicPr>
            <a:picLocks noChangeAspect="1" noChangeArrowheads="1"/>
          </p:cNvPicPr>
          <p:nvPr/>
        </p:nvPicPr>
        <p:blipFill>
          <a:blip r:embed="rId2" cstate="print"/>
          <a:srcRect b="31428"/>
          <a:stretch>
            <a:fillRect/>
          </a:stretch>
        </p:blipFill>
        <p:spPr bwMode="auto">
          <a:xfrm>
            <a:off x="4000496" y="4071942"/>
            <a:ext cx="4861709" cy="2500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312785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omic Sans MS" pitchFamily="66" charset="0"/>
              </a:rPr>
              <a:t>Т</a:t>
            </a:r>
            <a:r>
              <a:rPr lang="ru-RU" dirty="0" smtClean="0">
                <a:latin typeface="Comic Sans MS" pitchFamily="66" charset="0"/>
              </a:rPr>
              <a:t>емы занятий:</a:t>
            </a:r>
            <a:endParaRPr lang="ru-RU" dirty="0">
              <a:latin typeface="Comic Sans MS" pitchFamily="66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31166572"/>
              </p:ext>
            </p:extLst>
          </p:nvPr>
        </p:nvGraphicFramePr>
        <p:xfrm>
          <a:off x="539552" y="1484784"/>
          <a:ext cx="8064896" cy="427498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064896"/>
              </a:tblGrid>
              <a:tr h="2740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Как договариваться по телефону.</a:t>
                      </a:r>
                      <a:endParaRPr lang="ru-RU" sz="1800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40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Обмен мнениями и информацией.</a:t>
                      </a:r>
                      <a:endParaRPr lang="ru-RU" sz="1800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40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Заказ билетов на самолет. Таможня.</a:t>
                      </a:r>
                      <a:endParaRPr lang="ru-RU" sz="1800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80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Бронирование железнодорожных билетов. На железнодорожном вокзале.</a:t>
                      </a:r>
                      <a:endParaRPr lang="ru-RU" sz="1800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0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Бронирование номера в гостинице. </a:t>
                      </a:r>
                      <a:r>
                        <a:rPr lang="ru-RU" sz="1800" dirty="0" smtClean="0">
                          <a:effectLst/>
                        </a:rPr>
                        <a:t>В </a:t>
                      </a:r>
                      <a:r>
                        <a:rPr lang="ru-RU" sz="1800" dirty="0">
                          <a:effectLst/>
                        </a:rPr>
                        <a:t>гостинице.</a:t>
                      </a:r>
                      <a:endParaRPr lang="ru-RU" sz="1800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40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Прибытие. Как найти дорогу. Городской транспорт.</a:t>
                      </a:r>
                      <a:endParaRPr lang="ru-RU" sz="1800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40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Как говорить о погоде.</a:t>
                      </a:r>
                      <a:endParaRPr lang="ru-RU" sz="1800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40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Общественное питание.</a:t>
                      </a:r>
                      <a:endParaRPr lang="ru-RU" sz="1800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40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Бытовое обслуживание.</a:t>
                      </a:r>
                      <a:endParaRPr lang="ru-RU" sz="1800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40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Осмотр достопримечательностей.</a:t>
                      </a:r>
                      <a:endParaRPr lang="ru-RU" sz="1800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40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Магазины за границей.</a:t>
                      </a:r>
                      <a:endParaRPr lang="ru-RU" sz="1800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40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122" name="Picture 2" descr="C:\Users\Администратор\Desktop\lon520_pre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3911206"/>
            <a:ext cx="3586162" cy="26896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316228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40160" y="1628800"/>
            <a:ext cx="74888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Comic Sans MS" pitchFamily="66" charset="0"/>
              </a:rPr>
              <a:t>На заключительном занятии </a:t>
            </a:r>
            <a:r>
              <a:rPr lang="ru-RU" sz="2800" dirty="0" smtClean="0">
                <a:latin typeface="Comic Sans MS" pitchFamily="66" charset="0"/>
              </a:rPr>
              <a:t>будет проходить </a:t>
            </a:r>
            <a:r>
              <a:rPr lang="ru-RU" sz="2800" dirty="0">
                <a:latin typeface="Comic Sans MS" pitchFamily="66" charset="0"/>
              </a:rPr>
              <a:t>защита лингвистического проекта "Добро пожаловать в Англию" (</a:t>
            </a:r>
            <a:r>
              <a:rPr lang="ru-RU" sz="2800" dirty="0" smtClean="0">
                <a:latin typeface="Comic Sans MS" pitchFamily="66" charset="0"/>
              </a:rPr>
              <a:t>создание путеводителя </a:t>
            </a:r>
            <a:r>
              <a:rPr lang="ru-RU" sz="2800" dirty="0" smtClean="0">
                <a:latin typeface="Comic Sans MS" pitchFamily="66" charset="0"/>
              </a:rPr>
              <a:t>или разговорника).</a:t>
            </a:r>
            <a:endParaRPr lang="ru-RU" sz="2800" dirty="0">
              <a:latin typeface="Comic Sans MS" pitchFamily="66" charset="0"/>
            </a:endParaRPr>
          </a:p>
        </p:txBody>
      </p:sp>
      <p:pic>
        <p:nvPicPr>
          <p:cNvPr id="6146" name="Picture 2" descr="C:\Users\Администратор\Desktop\london_trip-640x45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0363" b="10363"/>
          <a:stretch>
            <a:fillRect/>
          </a:stretch>
        </p:blipFill>
        <p:spPr bwMode="auto">
          <a:xfrm>
            <a:off x="2428860" y="3929066"/>
            <a:ext cx="4756133" cy="26505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197752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Администратор\Desktop\biq ben ingilte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5357850" cy="535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42844" y="5643578"/>
            <a:ext cx="900115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Welcome to our course!</a:t>
            </a:r>
            <a:endParaRPr lang="ru-RU" sz="4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126</TotalTime>
  <Words>136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Аптека</vt:lpstr>
      <vt:lpstr>   «английский для поездки»</vt:lpstr>
      <vt:lpstr>Что будет в этом курсе?</vt:lpstr>
      <vt:lpstr>      Занятия содержат следующие виды деятельности: 1. тексты- диалоги, полилоги с переводом на русский язык 2. словарь-минимум 3.  тексты для чтения 4. практические упражнения 5. грамматические комментарии  6. грамматические  тесты</vt:lpstr>
      <vt:lpstr>Научимся:</vt:lpstr>
      <vt:lpstr>Темы занятий: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Дмитрий Каленюк</cp:lastModifiedBy>
  <cp:revision>8</cp:revision>
  <dcterms:created xsi:type="dcterms:W3CDTF">2014-05-05T07:05:49Z</dcterms:created>
  <dcterms:modified xsi:type="dcterms:W3CDTF">2014-05-05T14:38:11Z</dcterms:modified>
</cp:coreProperties>
</file>