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2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93.%D0%9A%D0%B0%D0%B2%D0%B5%D0%BD%D0%B4%D0%B8%D1%88%20%D0%BE%D1%82%D0%BA%D1%80%D1%8B%D1%82%D0%B8%D0%B5%20%D0%B2%D0%BE%D0%B4%D0%BE%D1%80%D0%BE%D0%B4%D0%B0&amp;p=2&amp;img_url=chpz.ru/wp-content/uploads/2011/07/%D0%93%D0%B5%D0%BD%D1%80%D0%B8-%D0%9A%D0%B0%D0%B2%D0%B5%D0%BD%D0%B4%D0%B8%D1%88.jpg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химии в 8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Тема  </a:t>
            </a:r>
            <a:r>
              <a:rPr lang="ru-RU" dirty="0" err="1" smtClean="0">
                <a:solidFill>
                  <a:schemeClr val="tx1"/>
                </a:solidFill>
              </a:rPr>
              <a:t>Водород.Способы</a:t>
            </a:r>
            <a:r>
              <a:rPr lang="ru-RU" dirty="0" smtClean="0">
                <a:solidFill>
                  <a:schemeClr val="tx1"/>
                </a:solidFill>
              </a:rPr>
              <a:t> получения .Физические свойства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Андреевская ООШ Данилова З.Д.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1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2.этап «Где?»</a:t>
            </a:r>
          </a:p>
          <a:p>
            <a:r>
              <a:rPr lang="ru-RU" dirty="0"/>
              <a:t>Где встречается водород в природе?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3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3 этап «Как?»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Как можно получить водород? </a:t>
            </a:r>
            <a:r>
              <a:rPr lang="ru-RU">
                <a:effectLst/>
              </a:rPr>
              <a:t>Написать уравнения химических реакций: </a:t>
            </a:r>
            <a:br>
              <a:rPr lang="ru-RU">
                <a:effectLst/>
              </a:rPr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6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Водород можно получить многими способами .В лаборатории получают:</a:t>
            </a:r>
          </a:p>
          <a:p>
            <a:r>
              <a:rPr lang="en-US" dirty="0"/>
              <a:t>Zn + </a:t>
            </a:r>
            <a:r>
              <a:rPr lang="en-US" dirty="0" err="1"/>
              <a:t>HCl</a:t>
            </a:r>
            <a:r>
              <a:rPr lang="en-US" dirty="0"/>
              <a:t> = </a:t>
            </a:r>
            <a:r>
              <a:rPr lang="en-US" dirty="0" err="1" smtClean="0"/>
              <a:t>ZnCl</a:t>
            </a:r>
            <a:r>
              <a:rPr lang="ru-RU" sz="2000" dirty="0"/>
              <a:t>2</a:t>
            </a:r>
            <a:r>
              <a:rPr lang="en-US" dirty="0" smtClean="0"/>
              <a:t> +</a:t>
            </a:r>
            <a:r>
              <a:rPr lang="ru-RU" dirty="0" smtClean="0"/>
              <a:t>Н</a:t>
            </a:r>
            <a:r>
              <a:rPr lang="ru-RU" sz="2000" dirty="0" smtClean="0"/>
              <a:t>2</a:t>
            </a:r>
            <a:endParaRPr lang="ru-RU" dirty="0"/>
          </a:p>
          <a:p>
            <a:r>
              <a:rPr lang="en-US" sz="2000" dirty="0" smtClean="0"/>
              <a:t>H</a:t>
            </a:r>
            <a:r>
              <a:rPr lang="ru-RU" sz="2000" dirty="0" smtClean="0"/>
              <a:t>2</a:t>
            </a:r>
            <a:r>
              <a:rPr lang="en-US" sz="2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H</a:t>
            </a:r>
            <a:r>
              <a:rPr lang="ru-RU" sz="2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O</a:t>
            </a:r>
            <a:r>
              <a:rPr lang="ru-RU" sz="2000" dirty="0" smtClean="0"/>
              <a:t>2</a:t>
            </a:r>
            <a:endParaRPr lang="ru-RU" dirty="0"/>
          </a:p>
          <a:p>
            <a:r>
              <a:rPr lang="en-US" dirty="0"/>
              <a:t>CH</a:t>
            </a:r>
            <a:r>
              <a:rPr lang="ru-RU" dirty="0"/>
              <a:t>4 = </a:t>
            </a:r>
            <a:r>
              <a:rPr lang="en-US" dirty="0" smtClean="0"/>
              <a:t>C</a:t>
            </a:r>
            <a:r>
              <a:rPr lang="ru-RU" dirty="0" smtClean="0"/>
              <a:t>2</a:t>
            </a:r>
            <a:r>
              <a:rPr lang="en-US" dirty="0" smtClean="0"/>
              <a:t>H</a:t>
            </a:r>
            <a:r>
              <a:rPr lang="ru-RU" dirty="0" smtClean="0"/>
              <a:t>2 +Н</a:t>
            </a:r>
            <a:r>
              <a:rPr lang="ru-RU" sz="2000" dirty="0" smtClean="0"/>
              <a:t>2</a:t>
            </a:r>
            <a:endParaRPr lang="ru-RU" dirty="0"/>
          </a:p>
          <a:p>
            <a:r>
              <a:rPr lang="en-US" dirty="0"/>
              <a:t>Na</a:t>
            </a:r>
            <a:r>
              <a:rPr lang="ru-RU" dirty="0"/>
              <a:t> + </a:t>
            </a:r>
            <a:r>
              <a:rPr lang="en-US" dirty="0"/>
              <a:t>H</a:t>
            </a:r>
            <a:r>
              <a:rPr lang="ru-RU" dirty="0"/>
              <a:t>2</a:t>
            </a:r>
            <a:r>
              <a:rPr lang="en-US" dirty="0"/>
              <a:t>O</a:t>
            </a:r>
            <a:r>
              <a:rPr lang="ru-RU" dirty="0"/>
              <a:t> = </a:t>
            </a:r>
            <a:r>
              <a:rPr lang="en-US" dirty="0" err="1"/>
              <a:t>NaOH</a:t>
            </a:r>
            <a:r>
              <a:rPr lang="ru-RU" dirty="0"/>
              <a:t> </a:t>
            </a:r>
            <a:r>
              <a:rPr lang="ru-RU" dirty="0" smtClean="0"/>
              <a:t>+Н</a:t>
            </a:r>
            <a:r>
              <a:rPr lang="ru-RU" sz="2000" dirty="0" smtClean="0"/>
              <a:t>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3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4этап Почему?  Демонстрация опыта с мыльными пузырями</a:t>
            </a:r>
          </a:p>
          <a:p>
            <a:r>
              <a:rPr lang="ru-RU" dirty="0"/>
              <a:t>Почему мыльные пузыри поднимаются вверх?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9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1.bp.blogspot.com/_eySuE8tPfMc/TIoRy8ut4II/AAAAAAAABbM/7-urWr28zBg/s1600/0a0beaf7b8a30be95cc76d55ce541b7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5450" y="1797050"/>
            <a:ext cx="5753100" cy="431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30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ФИЗИЧЕСКИЕ СВОЙСТВА ВОДОРОДА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401176"/>
              </p:ext>
            </p:extLst>
          </p:nvPr>
        </p:nvGraphicFramePr>
        <p:xfrm>
          <a:off x="541660" y="2425700"/>
          <a:ext cx="8183562" cy="1002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3562"/>
              </a:tblGrid>
              <a:tr h="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При обычных условиях водород - газ без цвета и запаха. Водород - самый легкий из всех элементов: в 14,5 раза легче воздуха, слабо растворим в воде (в 100 объемах воды при комнатной температуре растворяются 2 объема водорода). При температуре -253 °С и атмосферном давлении водород переходит в жидкое состояние, а при -259 °С затвердевает. При повышенной температуре водород хорошо растворим во многих металлах (никеле, платине, палладии).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03238" y="2527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10" descr="Описание: Image904.gif (6564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3587749"/>
            <a:ext cx="29813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0863" y="4460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или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4400" b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Чем сходны и чем отличаются кислород и водород? Заполнить таблицу</a:t>
            </a:r>
            <a:r>
              <a:rPr lang="ru-RU" sz="2800" b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b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b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b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b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b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Физические и химические свойства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50093"/>
              </p:ext>
            </p:extLst>
          </p:nvPr>
        </p:nvGraphicFramePr>
        <p:xfrm>
          <a:off x="2142807" y="3204067"/>
          <a:ext cx="6077585" cy="1895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50"/>
                <a:gridCol w="2025650"/>
                <a:gridCol w="2026285"/>
              </a:tblGrid>
              <a:tr h="12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кислород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водород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Агрегатное состояние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Строение молекулы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1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Физ.свойства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Плотность отн.мол.масса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Отношение к горению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3125" y="1826796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</a:rPr>
              <a:t>1.Почему </a:t>
            </a:r>
            <a:r>
              <a:rPr lang="ru-RU" dirty="0" err="1">
                <a:effectLst/>
              </a:rPr>
              <a:t>Г.Кавендиш</a:t>
            </a:r>
            <a:r>
              <a:rPr lang="ru-RU" dirty="0">
                <a:effectLst/>
              </a:rPr>
              <a:t> назвал полученный газ «горючим газом»?</a:t>
            </a:r>
          </a:p>
          <a:p>
            <a:r>
              <a:rPr lang="ru-RU" dirty="0">
                <a:effectLst/>
              </a:rPr>
              <a:t>2.Отвечаем на вопросы эстафеты:</a:t>
            </a:r>
          </a:p>
          <a:p>
            <a:r>
              <a:rPr lang="ru-RU" dirty="0">
                <a:effectLst/>
              </a:rPr>
              <a:t>Что? что это за газ водород? дать характеристику</a:t>
            </a:r>
          </a:p>
          <a:p>
            <a:r>
              <a:rPr lang="ru-RU" dirty="0">
                <a:effectLst/>
              </a:rPr>
              <a:t>Где? где встречается в природе водород?</a:t>
            </a:r>
          </a:p>
          <a:p>
            <a:r>
              <a:rPr lang="ru-RU" dirty="0">
                <a:effectLst/>
              </a:rPr>
              <a:t>Как? Как  можно получить водород?</a:t>
            </a:r>
          </a:p>
          <a:p>
            <a:r>
              <a:rPr lang="ru-RU" dirty="0">
                <a:effectLst/>
              </a:rPr>
              <a:t>Почему? Почему  мыльные пузыри поднимаются вверх?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3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Задачи</a:t>
            </a:r>
            <a:r>
              <a:rPr lang="ru-RU" dirty="0"/>
              <a:t>:</a:t>
            </a:r>
          </a:p>
          <a:p>
            <a:r>
              <a:rPr lang="ru-RU" dirty="0"/>
              <a:t>Изучить основные способы получения и собирания водорода</a:t>
            </a:r>
          </a:p>
          <a:p>
            <a:r>
              <a:rPr lang="ru-RU" dirty="0"/>
              <a:t>формы нахождения водорода в природе</a:t>
            </a:r>
          </a:p>
          <a:p>
            <a:r>
              <a:rPr lang="ru-RU" dirty="0"/>
              <a:t>физические свойства водорода, </a:t>
            </a:r>
          </a:p>
          <a:p>
            <a:r>
              <a:rPr lang="ru-RU" dirty="0"/>
              <a:t>научиться распознавать водород.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6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Разминка. Повторяем химические знаки</a:t>
            </a:r>
          </a:p>
          <a:p>
            <a:r>
              <a:rPr lang="ru-RU" dirty="0"/>
              <a:t>1.Что означают следующие записи: 2</a:t>
            </a:r>
            <a:r>
              <a:rPr lang="en-US" dirty="0"/>
              <a:t>O</a:t>
            </a:r>
            <a:r>
              <a:rPr lang="ru-RU" dirty="0"/>
              <a:t>,3</a:t>
            </a:r>
            <a:r>
              <a:rPr lang="en-US" dirty="0"/>
              <a:t>H</a:t>
            </a:r>
            <a:r>
              <a:rPr lang="ru-RU" dirty="0"/>
              <a:t>,2</a:t>
            </a:r>
            <a:r>
              <a:rPr lang="en-US" dirty="0"/>
              <a:t>H</a:t>
            </a:r>
            <a:r>
              <a:rPr lang="ru-RU" dirty="0"/>
              <a:t>2</a:t>
            </a:r>
            <a:r>
              <a:rPr lang="en-US" dirty="0"/>
              <a:t>O</a:t>
            </a:r>
            <a:r>
              <a:rPr lang="ru-RU" dirty="0"/>
              <a:t>,</a:t>
            </a:r>
            <a:r>
              <a:rPr lang="en-US" dirty="0"/>
              <a:t>O</a:t>
            </a:r>
            <a:r>
              <a:rPr lang="ru-RU" dirty="0"/>
              <a:t>2,</a:t>
            </a:r>
            <a:r>
              <a:rPr lang="en-US" dirty="0"/>
              <a:t>H</a:t>
            </a:r>
            <a:r>
              <a:rPr lang="ru-RU" dirty="0"/>
              <a:t>2,</a:t>
            </a:r>
            <a:r>
              <a:rPr lang="en-US" dirty="0"/>
              <a:t>SO</a:t>
            </a:r>
            <a:r>
              <a:rPr lang="ru-RU" dirty="0"/>
              <a:t>2,</a:t>
            </a:r>
            <a:r>
              <a:rPr lang="en-US" dirty="0"/>
              <a:t>P</a:t>
            </a:r>
            <a:r>
              <a:rPr lang="ru-RU" dirty="0"/>
              <a:t>2</a:t>
            </a:r>
            <a:r>
              <a:rPr lang="en-US" dirty="0"/>
              <a:t>O</a:t>
            </a:r>
            <a:r>
              <a:rPr lang="ru-RU" dirty="0"/>
              <a:t>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9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2О – два атома кислорода</a:t>
            </a:r>
          </a:p>
          <a:p>
            <a:r>
              <a:rPr lang="ru-RU" dirty="0" smtClean="0"/>
              <a:t>3Н – три атома водорода</a:t>
            </a:r>
          </a:p>
          <a:p>
            <a:r>
              <a:rPr lang="ru-RU" dirty="0" smtClean="0"/>
              <a:t>2Н</a:t>
            </a:r>
            <a:r>
              <a:rPr lang="ru-RU" sz="2000" dirty="0" smtClean="0"/>
              <a:t>2</a:t>
            </a:r>
            <a:r>
              <a:rPr lang="ru-RU" dirty="0" smtClean="0"/>
              <a:t>О – две молекулы воды</a:t>
            </a:r>
          </a:p>
          <a:p>
            <a:r>
              <a:rPr lang="ru-RU" dirty="0" smtClean="0"/>
              <a:t>О</a:t>
            </a:r>
            <a:r>
              <a:rPr lang="ru-RU" sz="2000" dirty="0" smtClean="0"/>
              <a:t>2</a:t>
            </a:r>
            <a:r>
              <a:rPr lang="ru-RU" dirty="0" smtClean="0"/>
              <a:t>-  одна молекула кислорода</a:t>
            </a:r>
          </a:p>
          <a:p>
            <a:r>
              <a:rPr lang="ru-RU" dirty="0" smtClean="0"/>
              <a:t>Н</a:t>
            </a:r>
            <a:r>
              <a:rPr lang="ru-RU" sz="2000" dirty="0" smtClean="0"/>
              <a:t>2</a:t>
            </a:r>
            <a:r>
              <a:rPr lang="ru-RU" dirty="0" smtClean="0"/>
              <a:t> – одна молекула водорода</a:t>
            </a:r>
          </a:p>
          <a:p>
            <a:r>
              <a:rPr lang="en-US" dirty="0" smtClean="0"/>
              <a:t>SO</a:t>
            </a:r>
            <a:r>
              <a:rPr lang="en-US" sz="2000" dirty="0" smtClean="0"/>
              <a:t>2 -  </a:t>
            </a:r>
            <a:r>
              <a:rPr lang="ru-RU" dirty="0" smtClean="0"/>
              <a:t>молекула оксида серы</a:t>
            </a:r>
          </a:p>
          <a:p>
            <a:r>
              <a:rPr lang="ru-RU" dirty="0" smtClean="0"/>
              <a:t>Р</a:t>
            </a:r>
            <a:r>
              <a:rPr lang="ru-RU" sz="2000" dirty="0" smtClean="0"/>
              <a:t>2</a:t>
            </a:r>
            <a:r>
              <a:rPr lang="ru-RU" dirty="0" smtClean="0"/>
              <a:t>О</a:t>
            </a:r>
            <a:r>
              <a:rPr lang="ru-RU" sz="2000" dirty="0" smtClean="0"/>
              <a:t>5</a:t>
            </a:r>
            <a:r>
              <a:rPr lang="ru-RU" dirty="0" smtClean="0"/>
              <a:t> – молекула оксида фосфора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5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2.Дать характеристику кислороду по плану  </a:t>
            </a:r>
            <a:r>
              <a:rPr lang="ru-RU" dirty="0" smtClean="0"/>
              <a:t>1.Хим.знак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2.хим.формула</a:t>
            </a:r>
          </a:p>
          <a:p>
            <a:pPr marL="0" indent="0">
              <a:buNone/>
            </a:pPr>
            <a:r>
              <a:rPr lang="ru-RU" dirty="0" smtClean="0"/>
              <a:t>4.отн.молекулярная </a:t>
            </a:r>
            <a:r>
              <a:rPr lang="ru-RU" dirty="0"/>
              <a:t>масса</a:t>
            </a:r>
          </a:p>
          <a:p>
            <a:pPr marL="0" indent="0">
              <a:buNone/>
            </a:pPr>
            <a:r>
              <a:rPr lang="ru-RU" dirty="0"/>
              <a:t>5.валентность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9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3.Перечислить физические  </a:t>
            </a:r>
            <a:r>
              <a:rPr lang="ru-RU" dirty="0" smtClean="0"/>
              <a:t>свойства кислорода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4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400" b="1" dirty="0" smtClean="0"/>
              <a:t>«</a:t>
            </a:r>
            <a:r>
              <a:rPr lang="ru-RU" sz="4400" b="1" dirty="0"/>
              <a:t>Что</a:t>
            </a:r>
            <a:r>
              <a:rPr lang="ru-RU" sz="4400" b="1" dirty="0" smtClean="0"/>
              <a:t>?»</a:t>
            </a:r>
          </a:p>
          <a:p>
            <a:r>
              <a:rPr lang="ru-RU" sz="4400" b="1" dirty="0" smtClean="0"/>
              <a:t>, </a:t>
            </a:r>
            <a:r>
              <a:rPr lang="ru-RU" sz="4400" b="1" dirty="0"/>
              <a:t>«Где</a:t>
            </a:r>
            <a:r>
              <a:rPr lang="ru-RU" sz="4400" b="1" dirty="0" smtClean="0"/>
              <a:t>?»,</a:t>
            </a:r>
          </a:p>
          <a:p>
            <a:r>
              <a:rPr lang="ru-RU" sz="4400" b="1" dirty="0" smtClean="0"/>
              <a:t> </a:t>
            </a:r>
            <a:r>
              <a:rPr lang="ru-RU" sz="4400" b="1" dirty="0"/>
              <a:t>«Как</a:t>
            </a:r>
            <a:r>
              <a:rPr lang="ru-RU" sz="4400" b="1" dirty="0" smtClean="0"/>
              <a:t>?»,</a:t>
            </a:r>
          </a:p>
          <a:p>
            <a:r>
              <a:rPr lang="ru-RU" sz="4400" b="1" dirty="0" smtClean="0"/>
              <a:t> </a:t>
            </a:r>
            <a:r>
              <a:rPr lang="ru-RU" sz="4400" b="1" dirty="0"/>
              <a:t>«Почему?»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5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первый этап </a:t>
            </a:r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Что?»</a:t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6" name="Объект 5" descr="http://im3-tub-ru.yandex.net/i?id=451281704-18-7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3600399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4048" y="1917998"/>
            <a:ext cx="38164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Генри Кавендиш английский физик и химик при действии соляной кислоты на металл получил «горючий воздух» 1766г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2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Демонстрация  опыта:</a:t>
            </a:r>
          </a:p>
          <a:p>
            <a:r>
              <a:rPr lang="ru-RU" dirty="0" smtClean="0"/>
              <a:t> реакция </a:t>
            </a:r>
            <a:r>
              <a:rPr lang="ru-RU" dirty="0"/>
              <a:t>цинка с соляной кислотой с помощью прибора для получения </a:t>
            </a:r>
            <a:r>
              <a:rPr lang="ru-RU" dirty="0" smtClean="0"/>
              <a:t>газов</a:t>
            </a:r>
            <a:endParaRPr lang="ru-RU" dirty="0"/>
          </a:p>
        </p:txBody>
      </p:sp>
      <p:pic>
        <p:nvPicPr>
          <p:cNvPr id="4" name="Рисунок 3" descr="взаимодействие оксида меди с соляной кислото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09021"/>
            <a:ext cx="504056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9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403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Урок химии в 8 классе</vt:lpstr>
      <vt:lpstr>Презентация PowerPoint</vt:lpstr>
      <vt:lpstr> </vt:lpstr>
      <vt:lpstr>ответ</vt:lpstr>
      <vt:lpstr>Презентация PowerPoint</vt:lpstr>
      <vt:lpstr>Презентация PowerPoint</vt:lpstr>
      <vt:lpstr>Этапы урока</vt:lpstr>
      <vt:lpstr>первый этап «Что?» </vt:lpstr>
      <vt:lpstr>Презентация PowerPoint</vt:lpstr>
      <vt:lpstr> 17</vt:lpstr>
      <vt:lpstr>3 этап «Как?» Как можно получить водород? Написать уравнения химических реакций:  </vt:lpstr>
      <vt:lpstr>Презентация PowerPoint</vt:lpstr>
      <vt:lpstr>Презентация PowerPoint</vt:lpstr>
      <vt:lpstr>Презентация PowerPoint</vt:lpstr>
      <vt:lpstr>ФИЗИЧЕСКИЕ СВОЙСТВА ВОДОРОДА</vt:lpstr>
      <vt:lpstr>Чем сходны и чем отличаются кислород и водород? Заполнить таблицу    Физические и химические свойства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химии в 8 классе</dc:title>
  <dc:creator>ДЗД</dc:creator>
  <cp:lastModifiedBy>ДЗД</cp:lastModifiedBy>
  <cp:revision>13</cp:revision>
  <dcterms:created xsi:type="dcterms:W3CDTF">2011-11-06T18:17:00Z</dcterms:created>
  <dcterms:modified xsi:type="dcterms:W3CDTF">2012-01-08T14:19:08Z</dcterms:modified>
</cp:coreProperties>
</file>